
<file path=[Content_Types].xml><?xml version="1.0" encoding="utf-8"?>
<Types xmlns="http://schemas.openxmlformats.org/package/2006/content-types">
  <Default ContentType="image/png" Extension="pn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theme+xml" PartName="/ppt/theme/theme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theme+xml" PartName="/ppt/theme/theme3.xml"/>
  <Override ContentType="application/vnd.openxmlformats-officedocument.theme+xml" PartName="/ppt/theme/theme4.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package.core-properties+xml" PartName="/docProps/core.xml"/>
  <Override ContentType="application/vnd.openxmlformats-officedocument.extended-properties+xml" PartName="/docProps/app.xml"/>
  <Default ContentType="image/jpeg" Extension="jpeg"/>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1" r:id="rId1"/>
    <p:sldMasterId id="2147483682" r:id="rId2"/>
    <p:sldMasterId id="2147483683" r:id="rId3"/>
  </p:sldMasterIdLst>
  <p:notesMasterIdLst>
    <p:notesMasterId r:id="rId25"/>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7" r:id="rId22"/>
    <p:sldId id="275" r:id="rId23"/>
    <p:sldId id="276" r:id="rId2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18728713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c05d7c85b0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79" name="Google Shape;179;gc05d7c85b0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 name="Google Shape;180;gc05d7c85b0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597671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50" name="Google Shape;25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5445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59" name="Google Shape;259;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83042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70" name="Google Shape;270;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643396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79" name="Google Shape;279;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46150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89" name="Google Shape;289;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144490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9" name="Google Shape;299;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0" name="Google Shape;300;p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15</a:t>
            </a:fld>
            <a:endParaRPr/>
          </a:p>
        </p:txBody>
      </p:sp>
    </p:spTree>
    <p:extLst>
      <p:ext uri="{BB962C8B-B14F-4D97-AF65-F5344CB8AC3E}">
        <p14:creationId xmlns:p14="http://schemas.microsoft.com/office/powerpoint/2010/main" val="18959841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10" name="Google Shape;310;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136402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20" name="Google Shape;320;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14505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bb46127c3c_1_19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329" name="Google Shape;329;gbb46127c3c_1_19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8468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
        <p:cNvGrpSpPr/>
        <p:nvPr/>
      </p:nvGrpSpPr>
      <p:grpSpPr>
        <a:xfrm>
          <a:off x="0" y="0"/>
          <a:ext cx="0" cy="0"/>
          <a:chOff x="0" y="0"/>
          <a:chExt cx="0" cy="0"/>
        </a:xfrm>
      </p:grpSpPr>
      <p:sp>
        <p:nvSpPr>
          <p:cNvPr id="512" name="Google Shape;512;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513" name="Google Shape;513;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8684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85" name="Google Shape;18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2</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1628324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gbb46127c3c_1_3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2" name="Google Shape;342;gbb46127c3c_1_3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K,KW</a:t>
            </a:r>
            <a:endParaRPr sz="2000"/>
          </a:p>
          <a:p>
            <a:pPr marL="0" lvl="0" indent="0" algn="l" rtl="0">
              <a:spcBef>
                <a:spcPts val="600"/>
              </a:spcBef>
              <a:spcAft>
                <a:spcPts val="0"/>
              </a:spcAft>
              <a:buNone/>
            </a:pPr>
            <a:r>
              <a:rPr lang="en-GB" sz="2000"/>
              <a:t>KRW</a:t>
            </a:r>
            <a:endParaRPr sz="2000"/>
          </a:p>
          <a:p>
            <a:pPr marL="0" lvl="0" indent="0" algn="l" rtl="0">
              <a:spcBef>
                <a:spcPts val="600"/>
              </a:spcBef>
              <a:spcAft>
                <a:spcPts val="0"/>
              </a:spcAft>
              <a:buNone/>
            </a:pPr>
            <a:r>
              <a:rPr lang="en-GB" sz="2000"/>
              <a:t>S</a:t>
            </a:r>
            <a:endParaRPr/>
          </a:p>
          <a:p>
            <a:pPr marL="0" lvl="0" indent="0" algn="l" rtl="0">
              <a:spcBef>
                <a:spcPts val="600"/>
              </a:spcBef>
              <a:spcAft>
                <a:spcPts val="0"/>
              </a:spcAft>
              <a:buNone/>
            </a:pPr>
            <a:r>
              <a:rPr lang="en-GB" sz="2000"/>
              <a:t>SR</a:t>
            </a:r>
            <a:endParaRPr/>
          </a:p>
          <a:p>
            <a:pPr marL="0" lvl="0" indent="0" algn="l" rtl="0">
              <a:spcBef>
                <a:spcPts val="360"/>
              </a:spcBef>
              <a:spcAft>
                <a:spcPts val="0"/>
              </a:spcAft>
              <a:buNone/>
            </a:pPr>
            <a:endParaRPr/>
          </a:p>
        </p:txBody>
      </p:sp>
      <p:sp>
        <p:nvSpPr>
          <p:cNvPr id="343" name="Google Shape;343;gbb46127c3c_1_3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20</a:t>
            </a:fld>
            <a:endParaRPr/>
          </a:p>
        </p:txBody>
      </p:sp>
    </p:spTree>
    <p:extLst>
      <p:ext uri="{BB962C8B-B14F-4D97-AF65-F5344CB8AC3E}">
        <p14:creationId xmlns:p14="http://schemas.microsoft.com/office/powerpoint/2010/main" val="18247277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50" name="Google Shape;350;p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1" name="Google Shape;351;p1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a:solidFill>
                  <a:schemeClr val="dk1"/>
                </a:solidFill>
                <a:latin typeface="Arial"/>
                <a:ea typeface="Arial"/>
                <a:cs typeface="Arial"/>
                <a:sym typeface="Arial"/>
              </a:rPr>
              <a:t>21</a:t>
            </a:fld>
            <a:endParaRPr sz="1200">
              <a:solidFill>
                <a:schemeClr val="dk1"/>
              </a:solidFill>
              <a:latin typeface="Arial"/>
              <a:ea typeface="Arial"/>
              <a:cs typeface="Arial"/>
              <a:sym typeface="Arial"/>
            </a:endParaRPr>
          </a:p>
        </p:txBody>
      </p:sp>
    </p:spTree>
    <p:extLst>
      <p:ext uri="{BB962C8B-B14F-4D97-AF65-F5344CB8AC3E}">
        <p14:creationId xmlns:p14="http://schemas.microsoft.com/office/powerpoint/2010/main" val="3295649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b8af0d68ef_0_7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2" name="Google Shape;192;gb8af0d68ef_0_7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K,KW</a:t>
            </a:r>
            <a:endParaRPr sz="2000"/>
          </a:p>
          <a:p>
            <a:pPr marL="0" lvl="0" indent="0" algn="l" rtl="0">
              <a:spcBef>
                <a:spcPts val="600"/>
              </a:spcBef>
              <a:spcAft>
                <a:spcPts val="0"/>
              </a:spcAft>
              <a:buNone/>
            </a:pPr>
            <a:r>
              <a:rPr lang="en-GB" sz="2000"/>
              <a:t>KRW</a:t>
            </a:r>
            <a:endParaRPr sz="2000"/>
          </a:p>
          <a:p>
            <a:pPr marL="0" lvl="0" indent="0" algn="l" rtl="0">
              <a:spcBef>
                <a:spcPts val="600"/>
              </a:spcBef>
              <a:spcAft>
                <a:spcPts val="0"/>
              </a:spcAft>
              <a:buNone/>
            </a:pPr>
            <a:r>
              <a:rPr lang="en-GB" sz="2000"/>
              <a:t>S</a:t>
            </a:r>
            <a:endParaRPr/>
          </a:p>
          <a:p>
            <a:pPr marL="0" lvl="0" indent="0" algn="l" rtl="0">
              <a:spcBef>
                <a:spcPts val="600"/>
              </a:spcBef>
              <a:spcAft>
                <a:spcPts val="0"/>
              </a:spcAft>
              <a:buNone/>
            </a:pPr>
            <a:r>
              <a:rPr lang="en-GB" sz="2000"/>
              <a:t>SR</a:t>
            </a:r>
            <a:endParaRPr sz="2000"/>
          </a:p>
        </p:txBody>
      </p:sp>
      <p:sp>
        <p:nvSpPr>
          <p:cNvPr id="193" name="Google Shape;193;gb8af0d68ef_0_7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3</a:t>
            </a:fld>
            <a:endParaRPr/>
          </a:p>
        </p:txBody>
      </p:sp>
    </p:spTree>
    <p:extLst>
      <p:ext uri="{BB962C8B-B14F-4D97-AF65-F5344CB8AC3E}">
        <p14:creationId xmlns:p14="http://schemas.microsoft.com/office/powerpoint/2010/main" val="1604154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b8af0d68ef_0_8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0" name="Google Shape;200;gb8af0d68ef_0_8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600"/>
              </a:spcBef>
              <a:spcAft>
                <a:spcPts val="0"/>
              </a:spcAft>
              <a:buNone/>
            </a:pPr>
            <a:r>
              <a:rPr lang="en-GB" sz="2000"/>
              <a:t>P(Y)KW</a:t>
            </a:r>
            <a:endParaRPr sz="2000"/>
          </a:p>
        </p:txBody>
      </p:sp>
      <p:sp>
        <p:nvSpPr>
          <p:cNvPr id="201" name="Google Shape;201;gb8af0d68ef_0_8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4</a:t>
            </a:fld>
            <a:endParaRPr/>
          </a:p>
        </p:txBody>
      </p:sp>
    </p:spTree>
    <p:extLst>
      <p:ext uri="{BB962C8B-B14F-4D97-AF65-F5344CB8AC3E}">
        <p14:creationId xmlns:p14="http://schemas.microsoft.com/office/powerpoint/2010/main" val="960712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b8af0d68ef_0_9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9" name="Google Shape;209;gb8af0d68ef_0_9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K,KW</a:t>
            </a:r>
            <a:endParaRPr sz="2000"/>
          </a:p>
        </p:txBody>
      </p:sp>
      <p:sp>
        <p:nvSpPr>
          <p:cNvPr id="210" name="Google Shape;210;gb8af0d68ef_0_9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5</a:t>
            </a:fld>
            <a:endParaRPr/>
          </a:p>
        </p:txBody>
      </p:sp>
    </p:spTree>
    <p:extLst>
      <p:ext uri="{BB962C8B-B14F-4D97-AF65-F5344CB8AC3E}">
        <p14:creationId xmlns:p14="http://schemas.microsoft.com/office/powerpoint/2010/main" val="32162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bb46127c3c_1_6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7" name="Google Shape;217;gbb46127c3c_1_6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sz="2000"/>
              <a:t>PKW</a:t>
            </a:r>
            <a:endParaRPr sz="2000"/>
          </a:p>
        </p:txBody>
      </p:sp>
      <p:sp>
        <p:nvSpPr>
          <p:cNvPr id="218" name="Google Shape;218;gbb46127c3c_1_6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6</a:t>
            </a:fld>
            <a:endParaRPr/>
          </a:p>
        </p:txBody>
      </p:sp>
    </p:spTree>
    <p:extLst>
      <p:ext uri="{BB962C8B-B14F-4D97-AF65-F5344CB8AC3E}">
        <p14:creationId xmlns:p14="http://schemas.microsoft.com/office/powerpoint/2010/main" val="3571556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25" name="Google Shape;225;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42905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bb46127c3c_1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100"/>
              <a:buFont typeface="Arial"/>
              <a:buNone/>
            </a:pPr>
            <a:r>
              <a:rPr lang="en-GB" sz="2000"/>
              <a:t>K, KW</a:t>
            </a:r>
            <a:endParaRPr sz="2000"/>
          </a:p>
          <a:p>
            <a:pPr marL="0" lvl="0" indent="0" algn="l" rtl="0">
              <a:spcBef>
                <a:spcPts val="360"/>
              </a:spcBef>
              <a:spcAft>
                <a:spcPts val="0"/>
              </a:spcAft>
              <a:buClr>
                <a:schemeClr val="dk1"/>
              </a:buClr>
              <a:buSzPts val="1100"/>
              <a:buFont typeface="Arial"/>
              <a:buNone/>
            </a:pPr>
            <a:r>
              <a:rPr lang="en-GB" sz="2000"/>
              <a:t>PKW</a:t>
            </a:r>
            <a:endParaRPr sz="2000"/>
          </a:p>
          <a:p>
            <a:pPr marL="0" lvl="0" indent="0" algn="l" rtl="0">
              <a:spcBef>
                <a:spcPts val="360"/>
              </a:spcBef>
              <a:spcAft>
                <a:spcPts val="0"/>
              </a:spcAft>
              <a:buClr>
                <a:schemeClr val="dk1"/>
              </a:buClr>
              <a:buSzPts val="1100"/>
              <a:buFont typeface="Arial"/>
              <a:buNone/>
            </a:pPr>
            <a:r>
              <a:rPr lang="en-GB" sz="2000"/>
              <a:t>P(Y)KW</a:t>
            </a:r>
            <a:endParaRPr sz="2000"/>
          </a:p>
          <a:p>
            <a:pPr marL="0" lvl="0" indent="0" algn="l" rtl="0">
              <a:spcBef>
                <a:spcPts val="360"/>
              </a:spcBef>
              <a:spcAft>
                <a:spcPts val="0"/>
              </a:spcAft>
              <a:buNone/>
            </a:pPr>
            <a:r>
              <a:rPr lang="en-GB" sz="2000"/>
              <a:t>S, SS</a:t>
            </a:r>
            <a:endParaRPr/>
          </a:p>
        </p:txBody>
      </p:sp>
      <p:sp>
        <p:nvSpPr>
          <p:cNvPr id="232" name="Google Shape;232;gbb46127c3c_1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0961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239" name="Google Shape;239;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909653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pic>
        <p:nvPicPr>
          <p:cNvPr id="16" name="Google Shape;16;p2"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17" name="Google Shape;17;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8" name="Google Shape;18;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9" name="Google Shape;19;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7"/>
        <p:cNvGrpSpPr/>
        <p:nvPr/>
      </p:nvGrpSpPr>
      <p:grpSpPr>
        <a:xfrm>
          <a:off x="0" y="0"/>
          <a:ext cx="0" cy="0"/>
          <a:chOff x="0" y="0"/>
          <a:chExt cx="0" cy="0"/>
        </a:xfrm>
      </p:grpSpPr>
      <p:sp>
        <p:nvSpPr>
          <p:cNvPr id="58" name="Google Shape;58;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0" name="Google Shape;60;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98989"/>
                </a:solidFill>
                <a:latin typeface="Calibri"/>
                <a:ea typeface="Calibri"/>
                <a:cs typeface="Calibri"/>
                <a:sym typeface="Calibri"/>
              </a:defRPr>
            </a:lvl1pPr>
            <a:lvl2pPr marL="0" lvl="1" indent="0" algn="r">
              <a:spcBef>
                <a:spcPts val="0"/>
              </a:spcBef>
              <a:spcAft>
                <a:spcPts val="0"/>
              </a:spcAft>
              <a:buNone/>
              <a:defRPr sz="1200">
                <a:solidFill>
                  <a:srgbClr val="898989"/>
                </a:solidFill>
                <a:latin typeface="Calibri"/>
                <a:ea typeface="Calibri"/>
                <a:cs typeface="Calibri"/>
                <a:sym typeface="Calibri"/>
              </a:defRPr>
            </a:lvl2pPr>
            <a:lvl3pPr marL="0" lvl="2" indent="0" algn="r">
              <a:spcBef>
                <a:spcPts val="0"/>
              </a:spcBef>
              <a:spcAft>
                <a:spcPts val="0"/>
              </a:spcAft>
              <a:buNone/>
              <a:defRPr sz="1200">
                <a:solidFill>
                  <a:srgbClr val="898989"/>
                </a:solidFill>
                <a:latin typeface="Calibri"/>
                <a:ea typeface="Calibri"/>
                <a:cs typeface="Calibri"/>
                <a:sym typeface="Calibri"/>
              </a:defRPr>
            </a:lvl3pPr>
            <a:lvl4pPr marL="0" lvl="3" indent="0" algn="r">
              <a:spcBef>
                <a:spcPts val="0"/>
              </a:spcBef>
              <a:spcAft>
                <a:spcPts val="0"/>
              </a:spcAft>
              <a:buNone/>
              <a:defRPr sz="1200">
                <a:solidFill>
                  <a:srgbClr val="898989"/>
                </a:solidFill>
                <a:latin typeface="Calibri"/>
                <a:ea typeface="Calibri"/>
                <a:cs typeface="Calibri"/>
                <a:sym typeface="Calibri"/>
              </a:defRPr>
            </a:lvl4pPr>
            <a:lvl5pPr marL="0" lvl="4" indent="0" algn="r">
              <a:spcBef>
                <a:spcPts val="0"/>
              </a:spcBef>
              <a:spcAft>
                <a:spcPts val="0"/>
              </a:spcAft>
              <a:buNone/>
              <a:defRPr sz="1200">
                <a:solidFill>
                  <a:srgbClr val="898989"/>
                </a:solidFill>
                <a:latin typeface="Calibri"/>
                <a:ea typeface="Calibri"/>
                <a:cs typeface="Calibri"/>
                <a:sym typeface="Calibri"/>
              </a:defRPr>
            </a:lvl5pPr>
            <a:lvl6pPr marL="0" lvl="5" indent="0" algn="r">
              <a:spcBef>
                <a:spcPts val="0"/>
              </a:spcBef>
              <a:spcAft>
                <a:spcPts val="0"/>
              </a:spcAft>
              <a:buNone/>
              <a:defRPr sz="1200">
                <a:solidFill>
                  <a:srgbClr val="898989"/>
                </a:solidFill>
                <a:latin typeface="Calibri"/>
                <a:ea typeface="Calibri"/>
                <a:cs typeface="Calibri"/>
                <a:sym typeface="Calibri"/>
              </a:defRPr>
            </a:lvl6pPr>
            <a:lvl7pPr marL="0" lvl="6" indent="0" algn="r">
              <a:spcBef>
                <a:spcPts val="0"/>
              </a:spcBef>
              <a:spcAft>
                <a:spcPts val="0"/>
              </a:spcAft>
              <a:buNone/>
              <a:defRPr sz="1200">
                <a:solidFill>
                  <a:srgbClr val="898989"/>
                </a:solidFill>
                <a:latin typeface="Calibri"/>
                <a:ea typeface="Calibri"/>
                <a:cs typeface="Calibri"/>
                <a:sym typeface="Calibri"/>
              </a:defRPr>
            </a:lvl7pPr>
            <a:lvl8pPr marL="0" lvl="7" indent="0" algn="r">
              <a:spcBef>
                <a:spcPts val="0"/>
              </a:spcBef>
              <a:spcAft>
                <a:spcPts val="0"/>
              </a:spcAft>
              <a:buNone/>
              <a:defRPr sz="1200">
                <a:solidFill>
                  <a:srgbClr val="898989"/>
                </a:solidFill>
                <a:latin typeface="Calibri"/>
                <a:ea typeface="Calibri"/>
                <a:cs typeface="Calibri"/>
                <a:sym typeface="Calibri"/>
              </a:defRPr>
            </a:lvl8pPr>
            <a:lvl9pPr marL="0" lvl="8" indent="0" algn="r">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1"/>
        <p:cNvGrpSpPr/>
        <p:nvPr/>
      </p:nvGrpSpPr>
      <p:grpSpPr>
        <a:xfrm>
          <a:off x="0" y="0"/>
          <a:ext cx="0" cy="0"/>
          <a:chOff x="0" y="0"/>
          <a:chExt cx="0" cy="0"/>
        </a:xfrm>
      </p:grpSpPr>
      <p:sp>
        <p:nvSpPr>
          <p:cNvPr id="62" name="Google Shape;62;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3" name="Google Shape;63;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4" name="Google Shape;64;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98989"/>
                </a:solidFill>
                <a:latin typeface="Calibri"/>
                <a:ea typeface="Calibri"/>
                <a:cs typeface="Calibri"/>
                <a:sym typeface="Calibri"/>
              </a:defRPr>
            </a:lvl1pPr>
            <a:lvl2pPr marL="0" lvl="1" indent="0" algn="r">
              <a:spcBef>
                <a:spcPts val="0"/>
              </a:spcBef>
              <a:spcAft>
                <a:spcPts val="0"/>
              </a:spcAft>
              <a:buNone/>
              <a:defRPr sz="1200">
                <a:solidFill>
                  <a:srgbClr val="898989"/>
                </a:solidFill>
                <a:latin typeface="Calibri"/>
                <a:ea typeface="Calibri"/>
                <a:cs typeface="Calibri"/>
                <a:sym typeface="Calibri"/>
              </a:defRPr>
            </a:lvl2pPr>
            <a:lvl3pPr marL="0" lvl="2" indent="0" algn="r">
              <a:spcBef>
                <a:spcPts val="0"/>
              </a:spcBef>
              <a:spcAft>
                <a:spcPts val="0"/>
              </a:spcAft>
              <a:buNone/>
              <a:defRPr sz="1200">
                <a:solidFill>
                  <a:srgbClr val="898989"/>
                </a:solidFill>
                <a:latin typeface="Calibri"/>
                <a:ea typeface="Calibri"/>
                <a:cs typeface="Calibri"/>
                <a:sym typeface="Calibri"/>
              </a:defRPr>
            </a:lvl3pPr>
            <a:lvl4pPr marL="0" lvl="3" indent="0" algn="r">
              <a:spcBef>
                <a:spcPts val="0"/>
              </a:spcBef>
              <a:spcAft>
                <a:spcPts val="0"/>
              </a:spcAft>
              <a:buNone/>
              <a:defRPr sz="1200">
                <a:solidFill>
                  <a:srgbClr val="898989"/>
                </a:solidFill>
                <a:latin typeface="Calibri"/>
                <a:ea typeface="Calibri"/>
                <a:cs typeface="Calibri"/>
                <a:sym typeface="Calibri"/>
              </a:defRPr>
            </a:lvl4pPr>
            <a:lvl5pPr marL="0" lvl="4" indent="0" algn="r">
              <a:spcBef>
                <a:spcPts val="0"/>
              </a:spcBef>
              <a:spcAft>
                <a:spcPts val="0"/>
              </a:spcAft>
              <a:buNone/>
              <a:defRPr sz="1200">
                <a:solidFill>
                  <a:srgbClr val="898989"/>
                </a:solidFill>
                <a:latin typeface="Calibri"/>
                <a:ea typeface="Calibri"/>
                <a:cs typeface="Calibri"/>
                <a:sym typeface="Calibri"/>
              </a:defRPr>
            </a:lvl5pPr>
            <a:lvl6pPr marL="0" lvl="5" indent="0" algn="r">
              <a:spcBef>
                <a:spcPts val="0"/>
              </a:spcBef>
              <a:spcAft>
                <a:spcPts val="0"/>
              </a:spcAft>
              <a:buNone/>
              <a:defRPr sz="1200">
                <a:solidFill>
                  <a:srgbClr val="898989"/>
                </a:solidFill>
                <a:latin typeface="Calibri"/>
                <a:ea typeface="Calibri"/>
                <a:cs typeface="Calibri"/>
                <a:sym typeface="Calibri"/>
              </a:defRPr>
            </a:lvl6pPr>
            <a:lvl7pPr marL="0" lvl="6" indent="0" algn="r">
              <a:spcBef>
                <a:spcPts val="0"/>
              </a:spcBef>
              <a:spcAft>
                <a:spcPts val="0"/>
              </a:spcAft>
              <a:buNone/>
              <a:defRPr sz="1200">
                <a:solidFill>
                  <a:srgbClr val="898989"/>
                </a:solidFill>
                <a:latin typeface="Calibri"/>
                <a:ea typeface="Calibri"/>
                <a:cs typeface="Calibri"/>
                <a:sym typeface="Calibri"/>
              </a:defRPr>
            </a:lvl7pPr>
            <a:lvl8pPr marL="0" lvl="7" indent="0" algn="r">
              <a:spcBef>
                <a:spcPts val="0"/>
              </a:spcBef>
              <a:spcAft>
                <a:spcPts val="0"/>
              </a:spcAft>
              <a:buNone/>
              <a:defRPr sz="1200">
                <a:solidFill>
                  <a:srgbClr val="898989"/>
                </a:solidFill>
                <a:latin typeface="Calibri"/>
                <a:ea typeface="Calibri"/>
                <a:cs typeface="Calibri"/>
                <a:sym typeface="Calibri"/>
              </a:defRPr>
            </a:lvl8pPr>
            <a:lvl9pPr marL="0" lvl="8" indent="0" algn="r">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1"/>
        <p:cNvGrpSpPr/>
        <p:nvPr/>
      </p:nvGrpSpPr>
      <p:grpSpPr>
        <a:xfrm>
          <a:off x="0" y="0"/>
          <a:ext cx="0" cy="0"/>
          <a:chOff x="0" y="0"/>
          <a:chExt cx="0" cy="0"/>
        </a:xfrm>
      </p:grpSpPr>
      <p:pic>
        <p:nvPicPr>
          <p:cNvPr id="72" name="Google Shape;72;p14"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73" name="Google Shape;73;p14"/>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74" name="Google Shape;74;p1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0">
              <a:spcBef>
                <a:spcPts val="640"/>
              </a:spcBef>
              <a:spcAft>
                <a:spcPts val="0"/>
              </a:spcAft>
              <a:buClr>
                <a:srgbClr val="888888"/>
              </a:buClr>
              <a:buSzPts val="3200"/>
              <a:buNone/>
              <a:defRPr>
                <a:solidFill>
                  <a:srgbClr val="888888"/>
                </a:solidFill>
              </a:defRPr>
            </a:lvl1pPr>
            <a:lvl2pPr lvl="1" algn="ctr" rtl="0">
              <a:spcBef>
                <a:spcPts val="560"/>
              </a:spcBef>
              <a:spcAft>
                <a:spcPts val="0"/>
              </a:spcAft>
              <a:buClr>
                <a:srgbClr val="888888"/>
              </a:buClr>
              <a:buSzPts val="2800"/>
              <a:buNone/>
              <a:defRPr>
                <a:solidFill>
                  <a:srgbClr val="888888"/>
                </a:solidFill>
              </a:defRPr>
            </a:lvl2pPr>
            <a:lvl3pPr lvl="2" algn="ctr" rtl="0">
              <a:spcBef>
                <a:spcPts val="480"/>
              </a:spcBef>
              <a:spcAft>
                <a:spcPts val="0"/>
              </a:spcAft>
              <a:buClr>
                <a:srgbClr val="888888"/>
              </a:buClr>
              <a:buSzPts val="2400"/>
              <a:buNone/>
              <a:defRPr>
                <a:solidFill>
                  <a:srgbClr val="888888"/>
                </a:solidFill>
              </a:defRPr>
            </a:lvl3pPr>
            <a:lvl4pPr lvl="3" algn="ctr" rtl="0">
              <a:spcBef>
                <a:spcPts val="400"/>
              </a:spcBef>
              <a:spcAft>
                <a:spcPts val="0"/>
              </a:spcAft>
              <a:buClr>
                <a:srgbClr val="888888"/>
              </a:buClr>
              <a:buSzPts val="2000"/>
              <a:buNone/>
              <a:defRPr>
                <a:solidFill>
                  <a:srgbClr val="888888"/>
                </a:solidFill>
              </a:defRPr>
            </a:lvl4pPr>
            <a:lvl5pPr lvl="4" algn="ctr" rtl="0">
              <a:spcBef>
                <a:spcPts val="400"/>
              </a:spcBef>
              <a:spcAft>
                <a:spcPts val="0"/>
              </a:spcAft>
              <a:buClr>
                <a:srgbClr val="888888"/>
              </a:buClr>
              <a:buSzPts val="2000"/>
              <a:buNone/>
              <a:defRPr>
                <a:solidFill>
                  <a:srgbClr val="888888"/>
                </a:solidFill>
              </a:defRPr>
            </a:lvl5pPr>
            <a:lvl6pPr lvl="5" algn="ctr" rtl="0">
              <a:spcBef>
                <a:spcPts val="400"/>
              </a:spcBef>
              <a:spcAft>
                <a:spcPts val="0"/>
              </a:spcAft>
              <a:buClr>
                <a:srgbClr val="888888"/>
              </a:buClr>
              <a:buSzPts val="2000"/>
              <a:buNone/>
              <a:defRPr>
                <a:solidFill>
                  <a:srgbClr val="888888"/>
                </a:solidFill>
              </a:defRPr>
            </a:lvl6pPr>
            <a:lvl7pPr lvl="6" algn="ctr" rtl="0">
              <a:spcBef>
                <a:spcPts val="400"/>
              </a:spcBef>
              <a:spcAft>
                <a:spcPts val="0"/>
              </a:spcAft>
              <a:buClr>
                <a:srgbClr val="888888"/>
              </a:buClr>
              <a:buSzPts val="2000"/>
              <a:buNone/>
              <a:defRPr>
                <a:solidFill>
                  <a:srgbClr val="888888"/>
                </a:solidFill>
              </a:defRPr>
            </a:lvl7pPr>
            <a:lvl8pPr lvl="7" algn="ctr" rtl="0">
              <a:spcBef>
                <a:spcPts val="400"/>
              </a:spcBef>
              <a:spcAft>
                <a:spcPts val="0"/>
              </a:spcAft>
              <a:buClr>
                <a:srgbClr val="888888"/>
              </a:buClr>
              <a:buSzPts val="2000"/>
              <a:buNone/>
              <a:defRPr>
                <a:solidFill>
                  <a:srgbClr val="888888"/>
                </a:solidFill>
              </a:defRPr>
            </a:lvl8pPr>
            <a:lvl9pPr lvl="8" algn="ctr" rtl="0">
              <a:spcBef>
                <a:spcPts val="400"/>
              </a:spcBef>
              <a:spcAft>
                <a:spcPts val="0"/>
              </a:spcAft>
              <a:buClr>
                <a:srgbClr val="888888"/>
              </a:buClr>
              <a:buSzPts val="2000"/>
              <a:buNone/>
              <a:defRPr>
                <a:solidFill>
                  <a:srgbClr val="888888"/>
                </a:solidFill>
              </a:defRPr>
            </a:lvl9pPr>
          </a:lstStyle>
          <a:p>
            <a:endParaRPr/>
          </a:p>
        </p:txBody>
      </p:sp>
      <p:sp>
        <p:nvSpPr>
          <p:cNvPr id="75" name="Google Shape;75;p1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6"/>
        <p:cNvGrpSpPr/>
        <p:nvPr/>
      </p:nvGrpSpPr>
      <p:grpSpPr>
        <a:xfrm>
          <a:off x="0" y="0"/>
          <a:ext cx="0" cy="0"/>
          <a:chOff x="0" y="0"/>
          <a:chExt cx="0" cy="0"/>
        </a:xfrm>
      </p:grpSpPr>
      <p:pic>
        <p:nvPicPr>
          <p:cNvPr id="77" name="Google Shape;77;p15"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78" name="Google Shape;78;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79" name="Google Shape;79;p1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80" name="Google Shape;80;p1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1"/>
        <p:cNvGrpSpPr/>
        <p:nvPr/>
      </p:nvGrpSpPr>
      <p:grpSpPr>
        <a:xfrm>
          <a:off x="0" y="0"/>
          <a:ext cx="0" cy="0"/>
          <a:chOff x="0" y="0"/>
          <a:chExt cx="0" cy="0"/>
        </a:xfrm>
      </p:grpSpPr>
      <p:sp>
        <p:nvSpPr>
          <p:cNvPr id="82" name="Google Shape;82;p16"/>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sz="4000" b="1" cap="none"/>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83" name="Google Shape;83;p16"/>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Autofit/>
          </a:bodyPr>
          <a:lstStyle>
            <a:lvl1pPr marL="457200" lvl="0" indent="-228600" algn="l" rtl="0">
              <a:spcBef>
                <a:spcPts val="400"/>
              </a:spcBef>
              <a:spcAft>
                <a:spcPts val="0"/>
              </a:spcAft>
              <a:buClr>
                <a:srgbClr val="888888"/>
              </a:buClr>
              <a:buSzPts val="2000"/>
              <a:buNone/>
              <a:defRPr sz="2000">
                <a:solidFill>
                  <a:srgbClr val="888888"/>
                </a:solidFill>
              </a:defRPr>
            </a:lvl1pPr>
            <a:lvl2pPr marL="914400" lvl="1" indent="-228600" algn="l" rtl="0">
              <a:spcBef>
                <a:spcPts val="360"/>
              </a:spcBef>
              <a:spcAft>
                <a:spcPts val="0"/>
              </a:spcAft>
              <a:buClr>
                <a:srgbClr val="888888"/>
              </a:buClr>
              <a:buSzPts val="1800"/>
              <a:buNone/>
              <a:defRPr sz="1800">
                <a:solidFill>
                  <a:srgbClr val="888888"/>
                </a:solidFill>
              </a:defRPr>
            </a:lvl2pPr>
            <a:lvl3pPr marL="1371600" lvl="2" indent="-228600" algn="l" rtl="0">
              <a:spcBef>
                <a:spcPts val="320"/>
              </a:spcBef>
              <a:spcAft>
                <a:spcPts val="0"/>
              </a:spcAft>
              <a:buClr>
                <a:srgbClr val="888888"/>
              </a:buClr>
              <a:buSzPts val="1600"/>
              <a:buNone/>
              <a:defRPr sz="1600">
                <a:solidFill>
                  <a:srgbClr val="888888"/>
                </a:solidFill>
              </a:defRPr>
            </a:lvl3pPr>
            <a:lvl4pPr marL="1828800" lvl="3" indent="-228600" algn="l" rtl="0">
              <a:spcBef>
                <a:spcPts val="280"/>
              </a:spcBef>
              <a:spcAft>
                <a:spcPts val="0"/>
              </a:spcAft>
              <a:buClr>
                <a:srgbClr val="888888"/>
              </a:buClr>
              <a:buSzPts val="1400"/>
              <a:buNone/>
              <a:defRPr sz="1400">
                <a:solidFill>
                  <a:srgbClr val="888888"/>
                </a:solidFill>
              </a:defRPr>
            </a:lvl4pPr>
            <a:lvl5pPr marL="2286000" lvl="4" indent="-228600" algn="l" rtl="0">
              <a:spcBef>
                <a:spcPts val="280"/>
              </a:spcBef>
              <a:spcAft>
                <a:spcPts val="0"/>
              </a:spcAft>
              <a:buClr>
                <a:srgbClr val="888888"/>
              </a:buClr>
              <a:buSzPts val="1400"/>
              <a:buNone/>
              <a:defRPr sz="1400">
                <a:solidFill>
                  <a:srgbClr val="888888"/>
                </a:solidFill>
              </a:defRPr>
            </a:lvl5pPr>
            <a:lvl6pPr marL="2743200" lvl="5" indent="-228600" algn="l" rtl="0">
              <a:spcBef>
                <a:spcPts val="280"/>
              </a:spcBef>
              <a:spcAft>
                <a:spcPts val="0"/>
              </a:spcAft>
              <a:buClr>
                <a:srgbClr val="888888"/>
              </a:buClr>
              <a:buSzPts val="1400"/>
              <a:buNone/>
              <a:defRPr sz="1400">
                <a:solidFill>
                  <a:srgbClr val="888888"/>
                </a:solidFill>
              </a:defRPr>
            </a:lvl6pPr>
            <a:lvl7pPr marL="3200400" lvl="6" indent="-228600" algn="l" rtl="0">
              <a:spcBef>
                <a:spcPts val="280"/>
              </a:spcBef>
              <a:spcAft>
                <a:spcPts val="0"/>
              </a:spcAft>
              <a:buClr>
                <a:srgbClr val="888888"/>
              </a:buClr>
              <a:buSzPts val="1400"/>
              <a:buNone/>
              <a:defRPr sz="1400">
                <a:solidFill>
                  <a:srgbClr val="888888"/>
                </a:solidFill>
              </a:defRPr>
            </a:lvl7pPr>
            <a:lvl8pPr marL="3657600" lvl="7" indent="-228600" algn="l" rtl="0">
              <a:spcBef>
                <a:spcPts val="280"/>
              </a:spcBef>
              <a:spcAft>
                <a:spcPts val="0"/>
              </a:spcAft>
              <a:buClr>
                <a:srgbClr val="888888"/>
              </a:buClr>
              <a:buSzPts val="1400"/>
              <a:buNone/>
              <a:defRPr sz="1400">
                <a:solidFill>
                  <a:srgbClr val="888888"/>
                </a:solidFill>
              </a:defRPr>
            </a:lvl8pPr>
            <a:lvl9pPr marL="4114800" lvl="8" indent="-228600" algn="l" rtl="0">
              <a:spcBef>
                <a:spcPts val="280"/>
              </a:spcBef>
              <a:spcAft>
                <a:spcPts val="0"/>
              </a:spcAft>
              <a:buClr>
                <a:srgbClr val="888888"/>
              </a:buClr>
              <a:buSzPts val="1400"/>
              <a:buNone/>
              <a:defRPr sz="1400">
                <a:solidFill>
                  <a:srgbClr val="888888"/>
                </a:solidFill>
              </a:defRPr>
            </a:lvl9pPr>
          </a:lstStyle>
          <a:p>
            <a:endParaRPr/>
          </a:p>
        </p:txBody>
      </p:sp>
      <p:sp>
        <p:nvSpPr>
          <p:cNvPr id="84" name="Google Shape;84;p1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85"/>
        <p:cNvGrpSpPr/>
        <p:nvPr/>
      </p:nvGrpSpPr>
      <p:grpSpPr>
        <a:xfrm>
          <a:off x="0" y="0"/>
          <a:ext cx="0" cy="0"/>
          <a:chOff x="0" y="0"/>
          <a:chExt cx="0" cy="0"/>
        </a:xfrm>
      </p:grpSpPr>
      <p:pic>
        <p:nvPicPr>
          <p:cNvPr id="86" name="Google Shape;86;p17"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87" name="Google Shape;87;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88" name="Google Shape;88;p17"/>
          <p:cNvSpPr txBox="1">
            <a:spLocks noGrp="1"/>
          </p:cNvSpPr>
          <p:nvPr>
            <p:ph type="body" idx="1"/>
          </p:nvPr>
        </p:nvSpPr>
        <p:spPr>
          <a:xfrm>
            <a:off x="457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89" name="Google Shape;89;p17"/>
          <p:cNvSpPr txBox="1">
            <a:spLocks noGrp="1"/>
          </p:cNvSpPr>
          <p:nvPr>
            <p:ph type="body" idx="2"/>
          </p:nvPr>
        </p:nvSpPr>
        <p:spPr>
          <a:xfrm>
            <a:off x="4648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90" name="Google Shape;90;p1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91"/>
        <p:cNvGrpSpPr/>
        <p:nvPr/>
      </p:nvGrpSpPr>
      <p:grpSpPr>
        <a:xfrm>
          <a:off x="0" y="0"/>
          <a:ext cx="0" cy="0"/>
          <a:chOff x="0" y="0"/>
          <a:chExt cx="0" cy="0"/>
        </a:xfrm>
      </p:grpSpPr>
      <p:sp>
        <p:nvSpPr>
          <p:cNvPr id="92" name="Google Shape;92;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93" name="Google Shape;93;p18"/>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94" name="Google Shape;94;p18"/>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95" name="Google Shape;95;p18"/>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96" name="Google Shape;96;p18"/>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97" name="Google Shape;97;p1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00" name="Google Shape;100;p1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1"/>
        <p:cNvGrpSpPr/>
        <p:nvPr/>
      </p:nvGrpSpPr>
      <p:grpSpPr>
        <a:xfrm>
          <a:off x="0" y="0"/>
          <a:ext cx="0" cy="0"/>
          <a:chOff x="0" y="0"/>
          <a:chExt cx="0" cy="0"/>
        </a:xfrm>
      </p:grpSpPr>
      <p:sp>
        <p:nvSpPr>
          <p:cNvPr id="102" name="Google Shape;102;p2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03"/>
        <p:cNvGrpSpPr/>
        <p:nvPr/>
      </p:nvGrpSpPr>
      <p:grpSpPr>
        <a:xfrm>
          <a:off x="0" y="0"/>
          <a:ext cx="0" cy="0"/>
          <a:chOff x="0" y="0"/>
          <a:chExt cx="0" cy="0"/>
        </a:xfrm>
      </p:grpSpPr>
      <p:sp>
        <p:nvSpPr>
          <p:cNvPr id="104" name="Google Shape;104;p21"/>
          <p:cNvSpPr txBox="1">
            <a:spLocks noGrp="1"/>
          </p:cNvSpPr>
          <p:nvPr>
            <p:ph type="title"/>
          </p:nvPr>
        </p:nvSpPr>
        <p:spPr>
          <a:xfrm>
            <a:off x="457200" y="273050"/>
            <a:ext cx="3008400" cy="11619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05" name="Google Shape;105;p21"/>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Autofit/>
          </a:bodyPr>
          <a:lstStyle>
            <a:lvl1pPr marL="457200" lvl="0" indent="-431800" algn="l" rtl="0">
              <a:spcBef>
                <a:spcPts val="640"/>
              </a:spcBef>
              <a:spcAft>
                <a:spcPts val="0"/>
              </a:spcAft>
              <a:buClr>
                <a:schemeClr val="dk1"/>
              </a:buClr>
              <a:buSzPts val="3200"/>
              <a:buChar char="•"/>
              <a:defRPr sz="3200"/>
            </a:lvl1pPr>
            <a:lvl2pPr marL="914400" lvl="1" indent="-406400" algn="l" rtl="0">
              <a:spcBef>
                <a:spcPts val="560"/>
              </a:spcBef>
              <a:spcAft>
                <a:spcPts val="0"/>
              </a:spcAft>
              <a:buClr>
                <a:schemeClr val="dk1"/>
              </a:buClr>
              <a:buSzPts val="2800"/>
              <a:buChar char="–"/>
              <a:defRPr sz="2800"/>
            </a:lvl2pPr>
            <a:lvl3pPr marL="1371600" lvl="2" indent="-381000" algn="l" rtl="0">
              <a:spcBef>
                <a:spcPts val="480"/>
              </a:spcBef>
              <a:spcAft>
                <a:spcPts val="0"/>
              </a:spcAft>
              <a:buClr>
                <a:schemeClr val="dk1"/>
              </a:buClr>
              <a:buSzPts val="2400"/>
              <a:buChar char="•"/>
              <a:defRPr sz="2400"/>
            </a:lvl3pPr>
            <a:lvl4pPr marL="1828800" lvl="3" indent="-355600" algn="l" rtl="0">
              <a:spcBef>
                <a:spcPts val="400"/>
              </a:spcBef>
              <a:spcAft>
                <a:spcPts val="0"/>
              </a:spcAft>
              <a:buClr>
                <a:schemeClr val="dk1"/>
              </a:buClr>
              <a:buSzPts val="2000"/>
              <a:buChar char="–"/>
              <a:defRPr sz="2000"/>
            </a:lvl4pPr>
            <a:lvl5pPr marL="2286000" lvl="4" indent="-355600" algn="l" rtl="0">
              <a:spcBef>
                <a:spcPts val="400"/>
              </a:spcBef>
              <a:spcAft>
                <a:spcPts val="0"/>
              </a:spcAft>
              <a:buClr>
                <a:schemeClr val="dk1"/>
              </a:buClr>
              <a:buSzPts val="2000"/>
              <a:buChar char="»"/>
              <a:defRPr sz="2000"/>
            </a:lvl5pPr>
            <a:lvl6pPr marL="2743200" lvl="5" indent="-355600" algn="l" rtl="0">
              <a:spcBef>
                <a:spcPts val="400"/>
              </a:spcBef>
              <a:spcAft>
                <a:spcPts val="0"/>
              </a:spcAft>
              <a:buClr>
                <a:schemeClr val="dk1"/>
              </a:buClr>
              <a:buSzPts val="2000"/>
              <a:buChar char="•"/>
              <a:defRPr sz="2000"/>
            </a:lvl6pPr>
            <a:lvl7pPr marL="3200400" lvl="6" indent="-355600" algn="l" rtl="0">
              <a:spcBef>
                <a:spcPts val="400"/>
              </a:spcBef>
              <a:spcAft>
                <a:spcPts val="0"/>
              </a:spcAft>
              <a:buClr>
                <a:schemeClr val="dk1"/>
              </a:buClr>
              <a:buSzPts val="2000"/>
              <a:buChar char="•"/>
              <a:defRPr sz="2000"/>
            </a:lvl7pPr>
            <a:lvl8pPr marL="3657600" lvl="7" indent="-355600" algn="l" rtl="0">
              <a:spcBef>
                <a:spcPts val="400"/>
              </a:spcBef>
              <a:spcAft>
                <a:spcPts val="0"/>
              </a:spcAft>
              <a:buClr>
                <a:schemeClr val="dk1"/>
              </a:buClr>
              <a:buSzPts val="2000"/>
              <a:buChar char="•"/>
              <a:defRPr sz="2000"/>
            </a:lvl8pPr>
            <a:lvl9pPr marL="4114800" lvl="8" indent="-355600" algn="l" rtl="0">
              <a:spcBef>
                <a:spcPts val="400"/>
              </a:spcBef>
              <a:spcAft>
                <a:spcPts val="0"/>
              </a:spcAft>
              <a:buClr>
                <a:schemeClr val="dk1"/>
              </a:buClr>
              <a:buSzPts val="2000"/>
              <a:buChar char="•"/>
              <a:defRPr sz="2000"/>
            </a:lvl9pPr>
          </a:lstStyle>
          <a:p>
            <a:endParaRPr/>
          </a:p>
        </p:txBody>
      </p:sp>
      <p:sp>
        <p:nvSpPr>
          <p:cNvPr id="106" name="Google Shape;106;p21"/>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07" name="Google Shape;107;p2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8"/>
        <p:cNvGrpSpPr/>
        <p:nvPr/>
      </p:nvGrpSpPr>
      <p:grpSpPr>
        <a:xfrm>
          <a:off x="0" y="0"/>
          <a:ext cx="0" cy="0"/>
          <a:chOff x="0" y="0"/>
          <a:chExt cx="0" cy="0"/>
        </a:xfrm>
      </p:grpSpPr>
      <p:sp>
        <p:nvSpPr>
          <p:cNvPr id="109" name="Google Shape;109;p22"/>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10" name="Google Shape;110;p22"/>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11" name="Google Shape;111;p22"/>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12" name="Google Shape;112;p2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15" name="Google Shape;115;p23"/>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16" name="Google Shape;116;p2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7"/>
        <p:cNvGrpSpPr/>
        <p:nvPr/>
      </p:nvGrpSpPr>
      <p:grpSpPr>
        <a:xfrm>
          <a:off x="0" y="0"/>
          <a:ext cx="0" cy="0"/>
          <a:chOff x="0" y="0"/>
          <a:chExt cx="0" cy="0"/>
        </a:xfrm>
      </p:grpSpPr>
      <p:sp>
        <p:nvSpPr>
          <p:cNvPr id="118" name="Google Shape;118;p24"/>
          <p:cNvSpPr txBox="1">
            <a:spLocks noGrp="1"/>
          </p:cNvSpPr>
          <p:nvPr>
            <p:ph type="title"/>
          </p:nvPr>
        </p:nvSpPr>
        <p:spPr>
          <a:xfrm rot="5400000">
            <a:off x="4732350" y="2171688"/>
            <a:ext cx="5851500" cy="20574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19" name="Google Shape;119;p24"/>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20" name="Google Shape;120;p2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7"/>
        <p:cNvGrpSpPr/>
        <p:nvPr/>
      </p:nvGrpSpPr>
      <p:grpSpPr>
        <a:xfrm>
          <a:off x="0" y="0"/>
          <a:ext cx="0" cy="0"/>
          <a:chOff x="0" y="0"/>
          <a:chExt cx="0" cy="0"/>
        </a:xfrm>
      </p:grpSpPr>
      <p:pic>
        <p:nvPicPr>
          <p:cNvPr id="128" name="Google Shape;128;p26"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129" name="Google Shape;129;p26"/>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30" name="Google Shape;130;p26"/>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0">
              <a:spcBef>
                <a:spcPts val="640"/>
              </a:spcBef>
              <a:spcAft>
                <a:spcPts val="0"/>
              </a:spcAft>
              <a:buClr>
                <a:srgbClr val="888888"/>
              </a:buClr>
              <a:buSzPts val="3200"/>
              <a:buNone/>
              <a:defRPr>
                <a:solidFill>
                  <a:srgbClr val="888888"/>
                </a:solidFill>
              </a:defRPr>
            </a:lvl1pPr>
            <a:lvl2pPr lvl="1" algn="ctr" rtl="0">
              <a:spcBef>
                <a:spcPts val="560"/>
              </a:spcBef>
              <a:spcAft>
                <a:spcPts val="0"/>
              </a:spcAft>
              <a:buClr>
                <a:srgbClr val="888888"/>
              </a:buClr>
              <a:buSzPts val="2800"/>
              <a:buNone/>
              <a:defRPr>
                <a:solidFill>
                  <a:srgbClr val="888888"/>
                </a:solidFill>
              </a:defRPr>
            </a:lvl2pPr>
            <a:lvl3pPr lvl="2" algn="ctr" rtl="0">
              <a:spcBef>
                <a:spcPts val="480"/>
              </a:spcBef>
              <a:spcAft>
                <a:spcPts val="0"/>
              </a:spcAft>
              <a:buClr>
                <a:srgbClr val="888888"/>
              </a:buClr>
              <a:buSzPts val="2400"/>
              <a:buNone/>
              <a:defRPr>
                <a:solidFill>
                  <a:srgbClr val="888888"/>
                </a:solidFill>
              </a:defRPr>
            </a:lvl3pPr>
            <a:lvl4pPr lvl="3" algn="ctr" rtl="0">
              <a:spcBef>
                <a:spcPts val="400"/>
              </a:spcBef>
              <a:spcAft>
                <a:spcPts val="0"/>
              </a:spcAft>
              <a:buClr>
                <a:srgbClr val="888888"/>
              </a:buClr>
              <a:buSzPts val="2000"/>
              <a:buNone/>
              <a:defRPr>
                <a:solidFill>
                  <a:srgbClr val="888888"/>
                </a:solidFill>
              </a:defRPr>
            </a:lvl4pPr>
            <a:lvl5pPr lvl="4" algn="ctr" rtl="0">
              <a:spcBef>
                <a:spcPts val="400"/>
              </a:spcBef>
              <a:spcAft>
                <a:spcPts val="0"/>
              </a:spcAft>
              <a:buClr>
                <a:srgbClr val="888888"/>
              </a:buClr>
              <a:buSzPts val="2000"/>
              <a:buNone/>
              <a:defRPr>
                <a:solidFill>
                  <a:srgbClr val="888888"/>
                </a:solidFill>
              </a:defRPr>
            </a:lvl5pPr>
            <a:lvl6pPr lvl="5" algn="ctr" rtl="0">
              <a:spcBef>
                <a:spcPts val="400"/>
              </a:spcBef>
              <a:spcAft>
                <a:spcPts val="0"/>
              </a:spcAft>
              <a:buClr>
                <a:srgbClr val="888888"/>
              </a:buClr>
              <a:buSzPts val="2000"/>
              <a:buNone/>
              <a:defRPr>
                <a:solidFill>
                  <a:srgbClr val="888888"/>
                </a:solidFill>
              </a:defRPr>
            </a:lvl6pPr>
            <a:lvl7pPr lvl="6" algn="ctr" rtl="0">
              <a:spcBef>
                <a:spcPts val="400"/>
              </a:spcBef>
              <a:spcAft>
                <a:spcPts val="0"/>
              </a:spcAft>
              <a:buClr>
                <a:srgbClr val="888888"/>
              </a:buClr>
              <a:buSzPts val="2000"/>
              <a:buNone/>
              <a:defRPr>
                <a:solidFill>
                  <a:srgbClr val="888888"/>
                </a:solidFill>
              </a:defRPr>
            </a:lvl7pPr>
            <a:lvl8pPr lvl="7" algn="ctr" rtl="0">
              <a:spcBef>
                <a:spcPts val="400"/>
              </a:spcBef>
              <a:spcAft>
                <a:spcPts val="0"/>
              </a:spcAft>
              <a:buClr>
                <a:srgbClr val="888888"/>
              </a:buClr>
              <a:buSzPts val="2000"/>
              <a:buNone/>
              <a:defRPr>
                <a:solidFill>
                  <a:srgbClr val="888888"/>
                </a:solidFill>
              </a:defRPr>
            </a:lvl8pPr>
            <a:lvl9pPr lvl="8" algn="ctr" rtl="0">
              <a:spcBef>
                <a:spcPts val="400"/>
              </a:spcBef>
              <a:spcAft>
                <a:spcPts val="0"/>
              </a:spcAft>
              <a:buClr>
                <a:srgbClr val="888888"/>
              </a:buClr>
              <a:buSzPts val="2000"/>
              <a:buNone/>
              <a:defRPr>
                <a:solidFill>
                  <a:srgbClr val="888888"/>
                </a:solidFill>
              </a:defRPr>
            </a:lvl9pPr>
          </a:lstStyle>
          <a:p>
            <a:endParaRPr/>
          </a:p>
        </p:txBody>
      </p:sp>
      <p:sp>
        <p:nvSpPr>
          <p:cNvPr id="131" name="Google Shape;131;p2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2"/>
        <p:cNvGrpSpPr/>
        <p:nvPr/>
      </p:nvGrpSpPr>
      <p:grpSpPr>
        <a:xfrm>
          <a:off x="0" y="0"/>
          <a:ext cx="0" cy="0"/>
          <a:chOff x="0" y="0"/>
          <a:chExt cx="0" cy="0"/>
        </a:xfrm>
      </p:grpSpPr>
      <p:pic>
        <p:nvPicPr>
          <p:cNvPr id="133" name="Google Shape;133;p27"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134" name="Google Shape;134;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35" name="Google Shape;135;p27"/>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36" name="Google Shape;136;p2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7"/>
        <p:cNvGrpSpPr/>
        <p:nvPr/>
      </p:nvGrpSpPr>
      <p:grpSpPr>
        <a:xfrm>
          <a:off x="0" y="0"/>
          <a:ext cx="0" cy="0"/>
          <a:chOff x="0" y="0"/>
          <a:chExt cx="0" cy="0"/>
        </a:xfrm>
      </p:grpSpPr>
      <p:sp>
        <p:nvSpPr>
          <p:cNvPr id="138" name="Google Shape;138;p28"/>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SzPts val="1400"/>
              <a:buNone/>
              <a:defRPr sz="4000" b="1" cap="none"/>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39" name="Google Shape;139;p28"/>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Autofit/>
          </a:bodyPr>
          <a:lstStyle>
            <a:lvl1pPr marL="457200" lvl="0" indent="-228600" algn="l" rtl="0">
              <a:spcBef>
                <a:spcPts val="400"/>
              </a:spcBef>
              <a:spcAft>
                <a:spcPts val="0"/>
              </a:spcAft>
              <a:buClr>
                <a:srgbClr val="888888"/>
              </a:buClr>
              <a:buSzPts val="2000"/>
              <a:buNone/>
              <a:defRPr sz="2000">
                <a:solidFill>
                  <a:srgbClr val="888888"/>
                </a:solidFill>
              </a:defRPr>
            </a:lvl1pPr>
            <a:lvl2pPr marL="914400" lvl="1" indent="-228600" algn="l" rtl="0">
              <a:spcBef>
                <a:spcPts val="360"/>
              </a:spcBef>
              <a:spcAft>
                <a:spcPts val="0"/>
              </a:spcAft>
              <a:buClr>
                <a:srgbClr val="888888"/>
              </a:buClr>
              <a:buSzPts val="1800"/>
              <a:buNone/>
              <a:defRPr sz="1800">
                <a:solidFill>
                  <a:srgbClr val="888888"/>
                </a:solidFill>
              </a:defRPr>
            </a:lvl2pPr>
            <a:lvl3pPr marL="1371600" lvl="2" indent="-228600" algn="l" rtl="0">
              <a:spcBef>
                <a:spcPts val="320"/>
              </a:spcBef>
              <a:spcAft>
                <a:spcPts val="0"/>
              </a:spcAft>
              <a:buClr>
                <a:srgbClr val="888888"/>
              </a:buClr>
              <a:buSzPts val="1600"/>
              <a:buNone/>
              <a:defRPr sz="1600">
                <a:solidFill>
                  <a:srgbClr val="888888"/>
                </a:solidFill>
              </a:defRPr>
            </a:lvl3pPr>
            <a:lvl4pPr marL="1828800" lvl="3" indent="-228600" algn="l" rtl="0">
              <a:spcBef>
                <a:spcPts val="280"/>
              </a:spcBef>
              <a:spcAft>
                <a:spcPts val="0"/>
              </a:spcAft>
              <a:buClr>
                <a:srgbClr val="888888"/>
              </a:buClr>
              <a:buSzPts val="1400"/>
              <a:buNone/>
              <a:defRPr sz="1400">
                <a:solidFill>
                  <a:srgbClr val="888888"/>
                </a:solidFill>
              </a:defRPr>
            </a:lvl4pPr>
            <a:lvl5pPr marL="2286000" lvl="4" indent="-228600" algn="l" rtl="0">
              <a:spcBef>
                <a:spcPts val="280"/>
              </a:spcBef>
              <a:spcAft>
                <a:spcPts val="0"/>
              </a:spcAft>
              <a:buClr>
                <a:srgbClr val="888888"/>
              </a:buClr>
              <a:buSzPts val="1400"/>
              <a:buNone/>
              <a:defRPr sz="1400">
                <a:solidFill>
                  <a:srgbClr val="888888"/>
                </a:solidFill>
              </a:defRPr>
            </a:lvl5pPr>
            <a:lvl6pPr marL="2743200" lvl="5" indent="-228600" algn="l" rtl="0">
              <a:spcBef>
                <a:spcPts val="280"/>
              </a:spcBef>
              <a:spcAft>
                <a:spcPts val="0"/>
              </a:spcAft>
              <a:buClr>
                <a:srgbClr val="888888"/>
              </a:buClr>
              <a:buSzPts val="1400"/>
              <a:buNone/>
              <a:defRPr sz="1400">
                <a:solidFill>
                  <a:srgbClr val="888888"/>
                </a:solidFill>
              </a:defRPr>
            </a:lvl6pPr>
            <a:lvl7pPr marL="3200400" lvl="6" indent="-228600" algn="l" rtl="0">
              <a:spcBef>
                <a:spcPts val="280"/>
              </a:spcBef>
              <a:spcAft>
                <a:spcPts val="0"/>
              </a:spcAft>
              <a:buClr>
                <a:srgbClr val="888888"/>
              </a:buClr>
              <a:buSzPts val="1400"/>
              <a:buNone/>
              <a:defRPr sz="1400">
                <a:solidFill>
                  <a:srgbClr val="888888"/>
                </a:solidFill>
              </a:defRPr>
            </a:lvl7pPr>
            <a:lvl8pPr marL="3657600" lvl="7" indent="-228600" algn="l" rtl="0">
              <a:spcBef>
                <a:spcPts val="280"/>
              </a:spcBef>
              <a:spcAft>
                <a:spcPts val="0"/>
              </a:spcAft>
              <a:buClr>
                <a:srgbClr val="888888"/>
              </a:buClr>
              <a:buSzPts val="1400"/>
              <a:buNone/>
              <a:defRPr sz="1400">
                <a:solidFill>
                  <a:srgbClr val="888888"/>
                </a:solidFill>
              </a:defRPr>
            </a:lvl8pPr>
            <a:lvl9pPr marL="4114800" lvl="8" indent="-228600" algn="l" rtl="0">
              <a:spcBef>
                <a:spcPts val="280"/>
              </a:spcBef>
              <a:spcAft>
                <a:spcPts val="0"/>
              </a:spcAft>
              <a:buClr>
                <a:srgbClr val="888888"/>
              </a:buClr>
              <a:buSzPts val="1400"/>
              <a:buNone/>
              <a:defRPr sz="1400">
                <a:solidFill>
                  <a:srgbClr val="888888"/>
                </a:solidFill>
              </a:defRPr>
            </a:lvl9pPr>
          </a:lstStyle>
          <a:p>
            <a:endParaRPr/>
          </a:p>
        </p:txBody>
      </p:sp>
      <p:sp>
        <p:nvSpPr>
          <p:cNvPr id="140" name="Google Shape;140;p2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41"/>
        <p:cNvGrpSpPr/>
        <p:nvPr/>
      </p:nvGrpSpPr>
      <p:grpSpPr>
        <a:xfrm>
          <a:off x="0" y="0"/>
          <a:ext cx="0" cy="0"/>
          <a:chOff x="0" y="0"/>
          <a:chExt cx="0" cy="0"/>
        </a:xfrm>
      </p:grpSpPr>
      <p:pic>
        <p:nvPicPr>
          <p:cNvPr id="142" name="Google Shape;142;p29"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143" name="Google Shape;143;p2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44" name="Google Shape;144;p29"/>
          <p:cNvSpPr txBox="1">
            <a:spLocks noGrp="1"/>
          </p:cNvSpPr>
          <p:nvPr>
            <p:ph type="body" idx="1"/>
          </p:nvPr>
        </p:nvSpPr>
        <p:spPr>
          <a:xfrm>
            <a:off x="457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145" name="Google Shape;145;p29"/>
          <p:cNvSpPr txBox="1">
            <a:spLocks noGrp="1"/>
          </p:cNvSpPr>
          <p:nvPr>
            <p:ph type="body" idx="2"/>
          </p:nvPr>
        </p:nvSpPr>
        <p:spPr>
          <a:xfrm>
            <a:off x="4648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146" name="Google Shape;146;p29"/>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47"/>
        <p:cNvGrpSpPr/>
        <p:nvPr/>
      </p:nvGrpSpPr>
      <p:grpSpPr>
        <a:xfrm>
          <a:off x="0" y="0"/>
          <a:ext cx="0" cy="0"/>
          <a:chOff x="0" y="0"/>
          <a:chExt cx="0" cy="0"/>
        </a:xfrm>
      </p:grpSpPr>
      <p:sp>
        <p:nvSpPr>
          <p:cNvPr id="148" name="Google Shape;148;p3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49" name="Google Shape;149;p30"/>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150" name="Google Shape;150;p30"/>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151" name="Google Shape;151;p30"/>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152" name="Google Shape;152;p30"/>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153" name="Google Shape;153;p3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4"/>
        <p:cNvGrpSpPr/>
        <p:nvPr/>
      </p:nvGrpSpPr>
      <p:grpSpPr>
        <a:xfrm>
          <a:off x="0" y="0"/>
          <a:ext cx="0" cy="0"/>
          <a:chOff x="0" y="0"/>
          <a:chExt cx="0" cy="0"/>
        </a:xfrm>
      </p:grpSpPr>
      <p:sp>
        <p:nvSpPr>
          <p:cNvPr id="155" name="Google Shape;155;p3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56" name="Google Shape;156;p3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7"/>
        <p:cNvGrpSpPr/>
        <p:nvPr/>
      </p:nvGrpSpPr>
      <p:grpSpPr>
        <a:xfrm>
          <a:off x="0" y="0"/>
          <a:ext cx="0" cy="0"/>
          <a:chOff x="0" y="0"/>
          <a:chExt cx="0" cy="0"/>
        </a:xfrm>
      </p:grpSpPr>
      <p:sp>
        <p:nvSpPr>
          <p:cNvPr id="158" name="Google Shape;158;p3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8" name="Google Shape;28;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98989"/>
                </a:solidFill>
                <a:latin typeface="Calibri"/>
                <a:ea typeface="Calibri"/>
                <a:cs typeface="Calibri"/>
                <a:sym typeface="Calibri"/>
              </a:defRPr>
            </a:lvl1pPr>
            <a:lvl2pPr marL="0" lvl="1" indent="0" algn="r">
              <a:spcBef>
                <a:spcPts val="0"/>
              </a:spcBef>
              <a:spcAft>
                <a:spcPts val="0"/>
              </a:spcAft>
              <a:buNone/>
              <a:defRPr sz="1200">
                <a:solidFill>
                  <a:srgbClr val="898989"/>
                </a:solidFill>
                <a:latin typeface="Calibri"/>
                <a:ea typeface="Calibri"/>
                <a:cs typeface="Calibri"/>
                <a:sym typeface="Calibri"/>
              </a:defRPr>
            </a:lvl2pPr>
            <a:lvl3pPr marL="0" lvl="2" indent="0" algn="r">
              <a:spcBef>
                <a:spcPts val="0"/>
              </a:spcBef>
              <a:spcAft>
                <a:spcPts val="0"/>
              </a:spcAft>
              <a:buNone/>
              <a:defRPr sz="1200">
                <a:solidFill>
                  <a:srgbClr val="898989"/>
                </a:solidFill>
                <a:latin typeface="Calibri"/>
                <a:ea typeface="Calibri"/>
                <a:cs typeface="Calibri"/>
                <a:sym typeface="Calibri"/>
              </a:defRPr>
            </a:lvl3pPr>
            <a:lvl4pPr marL="0" lvl="3" indent="0" algn="r">
              <a:spcBef>
                <a:spcPts val="0"/>
              </a:spcBef>
              <a:spcAft>
                <a:spcPts val="0"/>
              </a:spcAft>
              <a:buNone/>
              <a:defRPr sz="1200">
                <a:solidFill>
                  <a:srgbClr val="898989"/>
                </a:solidFill>
                <a:latin typeface="Calibri"/>
                <a:ea typeface="Calibri"/>
                <a:cs typeface="Calibri"/>
                <a:sym typeface="Calibri"/>
              </a:defRPr>
            </a:lvl4pPr>
            <a:lvl5pPr marL="0" lvl="4" indent="0" algn="r">
              <a:spcBef>
                <a:spcPts val="0"/>
              </a:spcBef>
              <a:spcAft>
                <a:spcPts val="0"/>
              </a:spcAft>
              <a:buNone/>
              <a:defRPr sz="1200">
                <a:solidFill>
                  <a:srgbClr val="898989"/>
                </a:solidFill>
                <a:latin typeface="Calibri"/>
                <a:ea typeface="Calibri"/>
                <a:cs typeface="Calibri"/>
                <a:sym typeface="Calibri"/>
              </a:defRPr>
            </a:lvl5pPr>
            <a:lvl6pPr marL="0" lvl="5" indent="0" algn="r">
              <a:spcBef>
                <a:spcPts val="0"/>
              </a:spcBef>
              <a:spcAft>
                <a:spcPts val="0"/>
              </a:spcAft>
              <a:buNone/>
              <a:defRPr sz="1200">
                <a:solidFill>
                  <a:srgbClr val="898989"/>
                </a:solidFill>
                <a:latin typeface="Calibri"/>
                <a:ea typeface="Calibri"/>
                <a:cs typeface="Calibri"/>
                <a:sym typeface="Calibri"/>
              </a:defRPr>
            </a:lvl6pPr>
            <a:lvl7pPr marL="0" lvl="6" indent="0" algn="r">
              <a:spcBef>
                <a:spcPts val="0"/>
              </a:spcBef>
              <a:spcAft>
                <a:spcPts val="0"/>
              </a:spcAft>
              <a:buNone/>
              <a:defRPr sz="1200">
                <a:solidFill>
                  <a:srgbClr val="898989"/>
                </a:solidFill>
                <a:latin typeface="Calibri"/>
                <a:ea typeface="Calibri"/>
                <a:cs typeface="Calibri"/>
                <a:sym typeface="Calibri"/>
              </a:defRPr>
            </a:lvl7pPr>
            <a:lvl8pPr marL="0" lvl="7" indent="0" algn="r">
              <a:spcBef>
                <a:spcPts val="0"/>
              </a:spcBef>
              <a:spcAft>
                <a:spcPts val="0"/>
              </a:spcAft>
              <a:buNone/>
              <a:defRPr sz="1200">
                <a:solidFill>
                  <a:srgbClr val="898989"/>
                </a:solidFill>
                <a:latin typeface="Calibri"/>
                <a:ea typeface="Calibri"/>
                <a:cs typeface="Calibri"/>
                <a:sym typeface="Calibri"/>
              </a:defRPr>
            </a:lvl8pPr>
            <a:lvl9pPr marL="0" lvl="8" indent="0" algn="r">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59"/>
        <p:cNvGrpSpPr/>
        <p:nvPr/>
      </p:nvGrpSpPr>
      <p:grpSpPr>
        <a:xfrm>
          <a:off x="0" y="0"/>
          <a:ext cx="0" cy="0"/>
          <a:chOff x="0" y="0"/>
          <a:chExt cx="0" cy="0"/>
        </a:xfrm>
      </p:grpSpPr>
      <p:sp>
        <p:nvSpPr>
          <p:cNvPr id="160" name="Google Shape;160;p33"/>
          <p:cNvSpPr txBox="1">
            <a:spLocks noGrp="1"/>
          </p:cNvSpPr>
          <p:nvPr>
            <p:ph type="title"/>
          </p:nvPr>
        </p:nvSpPr>
        <p:spPr>
          <a:xfrm>
            <a:off x="457200" y="273050"/>
            <a:ext cx="3008400" cy="11619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61" name="Google Shape;161;p33"/>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Autofit/>
          </a:bodyPr>
          <a:lstStyle>
            <a:lvl1pPr marL="457200" lvl="0" indent="-431800" algn="l" rtl="0">
              <a:spcBef>
                <a:spcPts val="640"/>
              </a:spcBef>
              <a:spcAft>
                <a:spcPts val="0"/>
              </a:spcAft>
              <a:buClr>
                <a:schemeClr val="dk1"/>
              </a:buClr>
              <a:buSzPts val="3200"/>
              <a:buChar char="•"/>
              <a:defRPr sz="3200"/>
            </a:lvl1pPr>
            <a:lvl2pPr marL="914400" lvl="1" indent="-406400" algn="l" rtl="0">
              <a:spcBef>
                <a:spcPts val="560"/>
              </a:spcBef>
              <a:spcAft>
                <a:spcPts val="0"/>
              </a:spcAft>
              <a:buClr>
                <a:schemeClr val="dk1"/>
              </a:buClr>
              <a:buSzPts val="2800"/>
              <a:buChar char="–"/>
              <a:defRPr sz="2800"/>
            </a:lvl2pPr>
            <a:lvl3pPr marL="1371600" lvl="2" indent="-381000" algn="l" rtl="0">
              <a:spcBef>
                <a:spcPts val="480"/>
              </a:spcBef>
              <a:spcAft>
                <a:spcPts val="0"/>
              </a:spcAft>
              <a:buClr>
                <a:schemeClr val="dk1"/>
              </a:buClr>
              <a:buSzPts val="2400"/>
              <a:buChar char="•"/>
              <a:defRPr sz="2400"/>
            </a:lvl3pPr>
            <a:lvl4pPr marL="1828800" lvl="3" indent="-355600" algn="l" rtl="0">
              <a:spcBef>
                <a:spcPts val="400"/>
              </a:spcBef>
              <a:spcAft>
                <a:spcPts val="0"/>
              </a:spcAft>
              <a:buClr>
                <a:schemeClr val="dk1"/>
              </a:buClr>
              <a:buSzPts val="2000"/>
              <a:buChar char="–"/>
              <a:defRPr sz="2000"/>
            </a:lvl4pPr>
            <a:lvl5pPr marL="2286000" lvl="4" indent="-355600" algn="l" rtl="0">
              <a:spcBef>
                <a:spcPts val="400"/>
              </a:spcBef>
              <a:spcAft>
                <a:spcPts val="0"/>
              </a:spcAft>
              <a:buClr>
                <a:schemeClr val="dk1"/>
              </a:buClr>
              <a:buSzPts val="2000"/>
              <a:buChar char="»"/>
              <a:defRPr sz="2000"/>
            </a:lvl5pPr>
            <a:lvl6pPr marL="2743200" lvl="5" indent="-355600" algn="l" rtl="0">
              <a:spcBef>
                <a:spcPts val="400"/>
              </a:spcBef>
              <a:spcAft>
                <a:spcPts val="0"/>
              </a:spcAft>
              <a:buClr>
                <a:schemeClr val="dk1"/>
              </a:buClr>
              <a:buSzPts val="2000"/>
              <a:buChar char="•"/>
              <a:defRPr sz="2000"/>
            </a:lvl6pPr>
            <a:lvl7pPr marL="3200400" lvl="6" indent="-355600" algn="l" rtl="0">
              <a:spcBef>
                <a:spcPts val="400"/>
              </a:spcBef>
              <a:spcAft>
                <a:spcPts val="0"/>
              </a:spcAft>
              <a:buClr>
                <a:schemeClr val="dk1"/>
              </a:buClr>
              <a:buSzPts val="2000"/>
              <a:buChar char="•"/>
              <a:defRPr sz="2000"/>
            </a:lvl7pPr>
            <a:lvl8pPr marL="3657600" lvl="7" indent="-355600" algn="l" rtl="0">
              <a:spcBef>
                <a:spcPts val="400"/>
              </a:spcBef>
              <a:spcAft>
                <a:spcPts val="0"/>
              </a:spcAft>
              <a:buClr>
                <a:schemeClr val="dk1"/>
              </a:buClr>
              <a:buSzPts val="2000"/>
              <a:buChar char="•"/>
              <a:defRPr sz="2000"/>
            </a:lvl8pPr>
            <a:lvl9pPr marL="4114800" lvl="8" indent="-355600" algn="l" rtl="0">
              <a:spcBef>
                <a:spcPts val="400"/>
              </a:spcBef>
              <a:spcAft>
                <a:spcPts val="0"/>
              </a:spcAft>
              <a:buClr>
                <a:schemeClr val="dk1"/>
              </a:buClr>
              <a:buSzPts val="2000"/>
              <a:buChar char="•"/>
              <a:defRPr sz="2000"/>
            </a:lvl9pPr>
          </a:lstStyle>
          <a:p>
            <a:endParaRPr/>
          </a:p>
        </p:txBody>
      </p:sp>
      <p:sp>
        <p:nvSpPr>
          <p:cNvPr id="162" name="Google Shape;162;p33"/>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63" name="Google Shape;163;p3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64"/>
        <p:cNvGrpSpPr/>
        <p:nvPr/>
      </p:nvGrpSpPr>
      <p:grpSpPr>
        <a:xfrm>
          <a:off x="0" y="0"/>
          <a:ext cx="0" cy="0"/>
          <a:chOff x="0" y="0"/>
          <a:chExt cx="0" cy="0"/>
        </a:xfrm>
      </p:grpSpPr>
      <p:sp>
        <p:nvSpPr>
          <p:cNvPr id="165" name="Google Shape;165;p34"/>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SzPts val="1400"/>
              <a:buNone/>
              <a:defRPr sz="20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66" name="Google Shape;166;p34"/>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67" name="Google Shape;167;p34"/>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168" name="Google Shape;168;p3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69"/>
        <p:cNvGrpSpPr/>
        <p:nvPr/>
      </p:nvGrpSpPr>
      <p:grpSpPr>
        <a:xfrm>
          <a:off x="0" y="0"/>
          <a:ext cx="0" cy="0"/>
          <a:chOff x="0" y="0"/>
          <a:chExt cx="0" cy="0"/>
        </a:xfrm>
      </p:grpSpPr>
      <p:sp>
        <p:nvSpPr>
          <p:cNvPr id="170" name="Google Shape;170;p3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71" name="Google Shape;171;p35"/>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72" name="Google Shape;172;p3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73"/>
        <p:cNvGrpSpPr/>
        <p:nvPr/>
      </p:nvGrpSpPr>
      <p:grpSpPr>
        <a:xfrm>
          <a:off x="0" y="0"/>
          <a:ext cx="0" cy="0"/>
          <a:chOff x="0" y="0"/>
          <a:chExt cx="0" cy="0"/>
        </a:xfrm>
      </p:grpSpPr>
      <p:sp>
        <p:nvSpPr>
          <p:cNvPr id="174" name="Google Shape;174;p36"/>
          <p:cNvSpPr txBox="1">
            <a:spLocks noGrp="1"/>
          </p:cNvSpPr>
          <p:nvPr>
            <p:ph type="title"/>
          </p:nvPr>
        </p:nvSpPr>
        <p:spPr>
          <a:xfrm rot="5400000">
            <a:off x="4732350" y="2171688"/>
            <a:ext cx="5851500" cy="20574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75" name="Google Shape;175;p36"/>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76" name="Google Shape;176;p3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a:solidFill>
                  <a:srgbClr val="888888"/>
                </a:solidFill>
                <a:latin typeface="Calibri"/>
                <a:ea typeface="Calibri"/>
                <a:cs typeface="Calibri"/>
                <a:sym typeface="Calibri"/>
              </a:defRPr>
            </a:lvl1pPr>
            <a:lvl2pPr marL="0" marR="0" lvl="1" indent="0" algn="r" rtl="0">
              <a:spcBef>
                <a:spcPts val="0"/>
              </a:spcBef>
              <a:spcAft>
                <a:spcPts val="0"/>
              </a:spcAft>
              <a:buNone/>
              <a:defRPr sz="1200">
                <a:solidFill>
                  <a:srgbClr val="888888"/>
                </a:solidFill>
                <a:latin typeface="Calibri"/>
                <a:ea typeface="Calibri"/>
                <a:cs typeface="Calibri"/>
                <a:sym typeface="Calibri"/>
              </a:defRPr>
            </a:lvl2pPr>
            <a:lvl3pPr marL="0" marR="0" lvl="2" indent="0" algn="r" rtl="0">
              <a:spcBef>
                <a:spcPts val="0"/>
              </a:spcBef>
              <a:spcAft>
                <a:spcPts val="0"/>
              </a:spcAft>
              <a:buNone/>
              <a:defRPr sz="1200">
                <a:solidFill>
                  <a:srgbClr val="888888"/>
                </a:solidFill>
                <a:latin typeface="Calibri"/>
                <a:ea typeface="Calibri"/>
                <a:cs typeface="Calibri"/>
                <a:sym typeface="Calibri"/>
              </a:defRPr>
            </a:lvl3pPr>
            <a:lvl4pPr marL="0" marR="0" lvl="3" indent="0" algn="r" rtl="0">
              <a:spcBef>
                <a:spcPts val="0"/>
              </a:spcBef>
              <a:spcAft>
                <a:spcPts val="0"/>
              </a:spcAft>
              <a:buNone/>
              <a:defRPr sz="1200">
                <a:solidFill>
                  <a:srgbClr val="888888"/>
                </a:solidFill>
                <a:latin typeface="Calibri"/>
                <a:ea typeface="Calibri"/>
                <a:cs typeface="Calibri"/>
                <a:sym typeface="Calibri"/>
              </a:defRPr>
            </a:lvl4pPr>
            <a:lvl5pPr marL="0" marR="0" lvl="4" indent="0" algn="r" rtl="0">
              <a:spcBef>
                <a:spcPts val="0"/>
              </a:spcBef>
              <a:spcAft>
                <a:spcPts val="0"/>
              </a:spcAft>
              <a:buNone/>
              <a:defRPr sz="1200">
                <a:solidFill>
                  <a:srgbClr val="888888"/>
                </a:solidFill>
                <a:latin typeface="Calibri"/>
                <a:ea typeface="Calibri"/>
                <a:cs typeface="Calibri"/>
                <a:sym typeface="Calibri"/>
              </a:defRPr>
            </a:lvl5pPr>
            <a:lvl6pPr marL="0" marR="0" lvl="5" indent="0" algn="r" rtl="0">
              <a:spcBef>
                <a:spcPts val="0"/>
              </a:spcBef>
              <a:spcAft>
                <a:spcPts val="0"/>
              </a:spcAft>
              <a:buNone/>
              <a:defRPr sz="1200">
                <a:solidFill>
                  <a:srgbClr val="888888"/>
                </a:solidFill>
                <a:latin typeface="Calibri"/>
                <a:ea typeface="Calibri"/>
                <a:cs typeface="Calibri"/>
                <a:sym typeface="Calibri"/>
              </a:defRPr>
            </a:lvl6pPr>
            <a:lvl7pPr marL="0" marR="0" lvl="6" indent="0" algn="r" rtl="0">
              <a:spcBef>
                <a:spcPts val="0"/>
              </a:spcBef>
              <a:spcAft>
                <a:spcPts val="0"/>
              </a:spcAft>
              <a:buNone/>
              <a:defRPr sz="1200">
                <a:solidFill>
                  <a:srgbClr val="888888"/>
                </a:solidFill>
                <a:latin typeface="Calibri"/>
                <a:ea typeface="Calibri"/>
                <a:cs typeface="Calibri"/>
                <a:sym typeface="Calibri"/>
              </a:defRPr>
            </a:lvl7pPr>
            <a:lvl8pPr marL="0" marR="0" lvl="7" indent="0" algn="r" rtl="0">
              <a:spcBef>
                <a:spcPts val="0"/>
              </a:spcBef>
              <a:spcAft>
                <a:spcPts val="0"/>
              </a:spcAft>
              <a:buNone/>
              <a:defRPr sz="1200">
                <a:solidFill>
                  <a:srgbClr val="888888"/>
                </a:solidFill>
                <a:latin typeface="Calibri"/>
                <a:ea typeface="Calibri"/>
                <a:cs typeface="Calibri"/>
                <a:sym typeface="Calibri"/>
              </a:defRPr>
            </a:lvl8pPr>
            <a:lvl9pPr marL="0" marR="0" lvl="8" indent="0" algn="r" rtl="0">
              <a:spcBef>
                <a:spcPts val="0"/>
              </a:spcBef>
              <a:spcAft>
                <a:spcPts val="0"/>
              </a:spcAft>
              <a:buNone/>
              <a:defRPr sz="12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pic>
        <p:nvPicPr>
          <p:cNvPr id="30" name="Google Shape;30;p5" descr="Logo_blue_RGB.jpg"/>
          <p:cNvPicPr preferRelativeResize="0"/>
          <p:nvPr/>
        </p:nvPicPr>
        <p:blipFill rotWithShape="1">
          <a:blip r:embed="rId2">
            <a:alphaModFix/>
          </a:blip>
          <a:srcRect/>
          <a:stretch/>
        </p:blipFill>
        <p:spPr>
          <a:xfrm>
            <a:off x="8399463" y="260350"/>
            <a:ext cx="528637" cy="936625"/>
          </a:xfrm>
          <a:prstGeom prst="rect">
            <a:avLst/>
          </a:prstGeom>
          <a:noFill/>
          <a:ln>
            <a:noFill/>
          </a:ln>
        </p:spPr>
      </p:pic>
      <p:sp>
        <p:nvSpPr>
          <p:cNvPr id="31" name="Google Shape;31;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2" name="Google Shape;32;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4" name="Google Shape;34;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98989"/>
                </a:solidFill>
                <a:latin typeface="Calibri"/>
                <a:ea typeface="Calibri"/>
                <a:cs typeface="Calibri"/>
                <a:sym typeface="Calibri"/>
              </a:defRPr>
            </a:lvl1pPr>
            <a:lvl2pPr marL="0" lvl="1" indent="0" algn="r">
              <a:spcBef>
                <a:spcPts val="0"/>
              </a:spcBef>
              <a:spcAft>
                <a:spcPts val="0"/>
              </a:spcAft>
              <a:buNone/>
              <a:defRPr sz="1200">
                <a:solidFill>
                  <a:srgbClr val="898989"/>
                </a:solidFill>
                <a:latin typeface="Calibri"/>
                <a:ea typeface="Calibri"/>
                <a:cs typeface="Calibri"/>
                <a:sym typeface="Calibri"/>
              </a:defRPr>
            </a:lvl2pPr>
            <a:lvl3pPr marL="0" lvl="2" indent="0" algn="r">
              <a:spcBef>
                <a:spcPts val="0"/>
              </a:spcBef>
              <a:spcAft>
                <a:spcPts val="0"/>
              </a:spcAft>
              <a:buNone/>
              <a:defRPr sz="1200">
                <a:solidFill>
                  <a:srgbClr val="898989"/>
                </a:solidFill>
                <a:latin typeface="Calibri"/>
                <a:ea typeface="Calibri"/>
                <a:cs typeface="Calibri"/>
                <a:sym typeface="Calibri"/>
              </a:defRPr>
            </a:lvl3pPr>
            <a:lvl4pPr marL="0" lvl="3" indent="0" algn="r">
              <a:spcBef>
                <a:spcPts val="0"/>
              </a:spcBef>
              <a:spcAft>
                <a:spcPts val="0"/>
              </a:spcAft>
              <a:buNone/>
              <a:defRPr sz="1200">
                <a:solidFill>
                  <a:srgbClr val="898989"/>
                </a:solidFill>
                <a:latin typeface="Calibri"/>
                <a:ea typeface="Calibri"/>
                <a:cs typeface="Calibri"/>
                <a:sym typeface="Calibri"/>
              </a:defRPr>
            </a:lvl4pPr>
            <a:lvl5pPr marL="0" lvl="4" indent="0" algn="r">
              <a:spcBef>
                <a:spcPts val="0"/>
              </a:spcBef>
              <a:spcAft>
                <a:spcPts val="0"/>
              </a:spcAft>
              <a:buNone/>
              <a:defRPr sz="1200">
                <a:solidFill>
                  <a:srgbClr val="898989"/>
                </a:solidFill>
                <a:latin typeface="Calibri"/>
                <a:ea typeface="Calibri"/>
                <a:cs typeface="Calibri"/>
                <a:sym typeface="Calibri"/>
              </a:defRPr>
            </a:lvl5pPr>
            <a:lvl6pPr marL="0" lvl="5" indent="0" algn="r">
              <a:spcBef>
                <a:spcPts val="0"/>
              </a:spcBef>
              <a:spcAft>
                <a:spcPts val="0"/>
              </a:spcAft>
              <a:buNone/>
              <a:defRPr sz="1200">
                <a:solidFill>
                  <a:srgbClr val="898989"/>
                </a:solidFill>
                <a:latin typeface="Calibri"/>
                <a:ea typeface="Calibri"/>
                <a:cs typeface="Calibri"/>
                <a:sym typeface="Calibri"/>
              </a:defRPr>
            </a:lvl6pPr>
            <a:lvl7pPr marL="0" lvl="6" indent="0" algn="r">
              <a:spcBef>
                <a:spcPts val="0"/>
              </a:spcBef>
              <a:spcAft>
                <a:spcPts val="0"/>
              </a:spcAft>
              <a:buNone/>
              <a:defRPr sz="1200">
                <a:solidFill>
                  <a:srgbClr val="898989"/>
                </a:solidFill>
                <a:latin typeface="Calibri"/>
                <a:ea typeface="Calibri"/>
                <a:cs typeface="Calibri"/>
                <a:sym typeface="Calibri"/>
              </a:defRPr>
            </a:lvl7pPr>
            <a:lvl8pPr marL="0" lvl="7" indent="0" algn="r">
              <a:spcBef>
                <a:spcPts val="0"/>
              </a:spcBef>
              <a:spcAft>
                <a:spcPts val="0"/>
              </a:spcAft>
              <a:buNone/>
              <a:defRPr sz="1200">
                <a:solidFill>
                  <a:srgbClr val="898989"/>
                </a:solidFill>
                <a:latin typeface="Calibri"/>
                <a:ea typeface="Calibri"/>
                <a:cs typeface="Calibri"/>
                <a:sym typeface="Calibri"/>
              </a:defRPr>
            </a:lvl8pPr>
            <a:lvl9pPr marL="0" lvl="8" indent="0" algn="r">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8" name="Google Shape;38;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9" name="Google Shape;39;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0" name="Google Shape;40;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1" name="Google Shape;41;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98989"/>
                </a:solidFill>
                <a:latin typeface="Calibri"/>
                <a:ea typeface="Calibri"/>
                <a:cs typeface="Calibri"/>
                <a:sym typeface="Calibri"/>
              </a:defRPr>
            </a:lvl1pPr>
            <a:lvl2pPr marL="0" lvl="1" indent="0" algn="r">
              <a:spcBef>
                <a:spcPts val="0"/>
              </a:spcBef>
              <a:spcAft>
                <a:spcPts val="0"/>
              </a:spcAft>
              <a:buNone/>
              <a:defRPr sz="1200">
                <a:solidFill>
                  <a:srgbClr val="898989"/>
                </a:solidFill>
                <a:latin typeface="Calibri"/>
                <a:ea typeface="Calibri"/>
                <a:cs typeface="Calibri"/>
                <a:sym typeface="Calibri"/>
              </a:defRPr>
            </a:lvl2pPr>
            <a:lvl3pPr marL="0" lvl="2" indent="0" algn="r">
              <a:spcBef>
                <a:spcPts val="0"/>
              </a:spcBef>
              <a:spcAft>
                <a:spcPts val="0"/>
              </a:spcAft>
              <a:buNone/>
              <a:defRPr sz="1200">
                <a:solidFill>
                  <a:srgbClr val="898989"/>
                </a:solidFill>
                <a:latin typeface="Calibri"/>
                <a:ea typeface="Calibri"/>
                <a:cs typeface="Calibri"/>
                <a:sym typeface="Calibri"/>
              </a:defRPr>
            </a:lvl3pPr>
            <a:lvl4pPr marL="0" lvl="3" indent="0" algn="r">
              <a:spcBef>
                <a:spcPts val="0"/>
              </a:spcBef>
              <a:spcAft>
                <a:spcPts val="0"/>
              </a:spcAft>
              <a:buNone/>
              <a:defRPr sz="1200">
                <a:solidFill>
                  <a:srgbClr val="898989"/>
                </a:solidFill>
                <a:latin typeface="Calibri"/>
                <a:ea typeface="Calibri"/>
                <a:cs typeface="Calibri"/>
                <a:sym typeface="Calibri"/>
              </a:defRPr>
            </a:lvl4pPr>
            <a:lvl5pPr marL="0" lvl="4" indent="0" algn="r">
              <a:spcBef>
                <a:spcPts val="0"/>
              </a:spcBef>
              <a:spcAft>
                <a:spcPts val="0"/>
              </a:spcAft>
              <a:buNone/>
              <a:defRPr sz="1200">
                <a:solidFill>
                  <a:srgbClr val="898989"/>
                </a:solidFill>
                <a:latin typeface="Calibri"/>
                <a:ea typeface="Calibri"/>
                <a:cs typeface="Calibri"/>
                <a:sym typeface="Calibri"/>
              </a:defRPr>
            </a:lvl5pPr>
            <a:lvl6pPr marL="0" lvl="5" indent="0" algn="r">
              <a:spcBef>
                <a:spcPts val="0"/>
              </a:spcBef>
              <a:spcAft>
                <a:spcPts val="0"/>
              </a:spcAft>
              <a:buNone/>
              <a:defRPr sz="1200">
                <a:solidFill>
                  <a:srgbClr val="898989"/>
                </a:solidFill>
                <a:latin typeface="Calibri"/>
                <a:ea typeface="Calibri"/>
                <a:cs typeface="Calibri"/>
                <a:sym typeface="Calibri"/>
              </a:defRPr>
            </a:lvl6pPr>
            <a:lvl7pPr marL="0" lvl="6" indent="0" algn="r">
              <a:spcBef>
                <a:spcPts val="0"/>
              </a:spcBef>
              <a:spcAft>
                <a:spcPts val="0"/>
              </a:spcAft>
              <a:buNone/>
              <a:defRPr sz="1200">
                <a:solidFill>
                  <a:srgbClr val="898989"/>
                </a:solidFill>
                <a:latin typeface="Calibri"/>
                <a:ea typeface="Calibri"/>
                <a:cs typeface="Calibri"/>
                <a:sym typeface="Calibri"/>
              </a:defRPr>
            </a:lvl7pPr>
            <a:lvl8pPr marL="0" lvl="7" indent="0" algn="r">
              <a:spcBef>
                <a:spcPts val="0"/>
              </a:spcBef>
              <a:spcAft>
                <a:spcPts val="0"/>
              </a:spcAft>
              <a:buNone/>
              <a:defRPr sz="1200">
                <a:solidFill>
                  <a:srgbClr val="898989"/>
                </a:solidFill>
                <a:latin typeface="Calibri"/>
                <a:ea typeface="Calibri"/>
                <a:cs typeface="Calibri"/>
                <a:sym typeface="Calibri"/>
              </a:defRPr>
            </a:lvl8pPr>
            <a:lvl9pPr marL="0" lvl="8" indent="0" algn="r">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98989"/>
                </a:solidFill>
                <a:latin typeface="Calibri"/>
                <a:ea typeface="Calibri"/>
                <a:cs typeface="Calibri"/>
                <a:sym typeface="Calibri"/>
              </a:defRPr>
            </a:lvl1pPr>
            <a:lvl2pPr marL="0" lvl="1" indent="0" algn="r">
              <a:spcBef>
                <a:spcPts val="0"/>
              </a:spcBef>
              <a:spcAft>
                <a:spcPts val="0"/>
              </a:spcAft>
              <a:buNone/>
              <a:defRPr sz="1200">
                <a:solidFill>
                  <a:srgbClr val="898989"/>
                </a:solidFill>
                <a:latin typeface="Calibri"/>
                <a:ea typeface="Calibri"/>
                <a:cs typeface="Calibri"/>
                <a:sym typeface="Calibri"/>
              </a:defRPr>
            </a:lvl2pPr>
            <a:lvl3pPr marL="0" lvl="2" indent="0" algn="r">
              <a:spcBef>
                <a:spcPts val="0"/>
              </a:spcBef>
              <a:spcAft>
                <a:spcPts val="0"/>
              </a:spcAft>
              <a:buNone/>
              <a:defRPr sz="1200">
                <a:solidFill>
                  <a:srgbClr val="898989"/>
                </a:solidFill>
                <a:latin typeface="Calibri"/>
                <a:ea typeface="Calibri"/>
                <a:cs typeface="Calibri"/>
                <a:sym typeface="Calibri"/>
              </a:defRPr>
            </a:lvl3pPr>
            <a:lvl4pPr marL="0" lvl="3" indent="0" algn="r">
              <a:spcBef>
                <a:spcPts val="0"/>
              </a:spcBef>
              <a:spcAft>
                <a:spcPts val="0"/>
              </a:spcAft>
              <a:buNone/>
              <a:defRPr sz="1200">
                <a:solidFill>
                  <a:srgbClr val="898989"/>
                </a:solidFill>
                <a:latin typeface="Calibri"/>
                <a:ea typeface="Calibri"/>
                <a:cs typeface="Calibri"/>
                <a:sym typeface="Calibri"/>
              </a:defRPr>
            </a:lvl4pPr>
            <a:lvl5pPr marL="0" lvl="4" indent="0" algn="r">
              <a:spcBef>
                <a:spcPts val="0"/>
              </a:spcBef>
              <a:spcAft>
                <a:spcPts val="0"/>
              </a:spcAft>
              <a:buNone/>
              <a:defRPr sz="1200">
                <a:solidFill>
                  <a:srgbClr val="898989"/>
                </a:solidFill>
                <a:latin typeface="Calibri"/>
                <a:ea typeface="Calibri"/>
                <a:cs typeface="Calibri"/>
                <a:sym typeface="Calibri"/>
              </a:defRPr>
            </a:lvl5pPr>
            <a:lvl6pPr marL="0" lvl="5" indent="0" algn="r">
              <a:spcBef>
                <a:spcPts val="0"/>
              </a:spcBef>
              <a:spcAft>
                <a:spcPts val="0"/>
              </a:spcAft>
              <a:buNone/>
              <a:defRPr sz="1200">
                <a:solidFill>
                  <a:srgbClr val="898989"/>
                </a:solidFill>
                <a:latin typeface="Calibri"/>
                <a:ea typeface="Calibri"/>
                <a:cs typeface="Calibri"/>
                <a:sym typeface="Calibri"/>
              </a:defRPr>
            </a:lvl6pPr>
            <a:lvl7pPr marL="0" lvl="6" indent="0" algn="r">
              <a:spcBef>
                <a:spcPts val="0"/>
              </a:spcBef>
              <a:spcAft>
                <a:spcPts val="0"/>
              </a:spcAft>
              <a:buNone/>
              <a:defRPr sz="1200">
                <a:solidFill>
                  <a:srgbClr val="898989"/>
                </a:solidFill>
                <a:latin typeface="Calibri"/>
                <a:ea typeface="Calibri"/>
                <a:cs typeface="Calibri"/>
                <a:sym typeface="Calibri"/>
              </a:defRPr>
            </a:lvl7pPr>
            <a:lvl8pPr marL="0" lvl="7" indent="0" algn="r">
              <a:spcBef>
                <a:spcPts val="0"/>
              </a:spcBef>
              <a:spcAft>
                <a:spcPts val="0"/>
              </a:spcAft>
              <a:buNone/>
              <a:defRPr sz="1200">
                <a:solidFill>
                  <a:srgbClr val="898989"/>
                </a:solidFill>
                <a:latin typeface="Calibri"/>
                <a:ea typeface="Calibri"/>
                <a:cs typeface="Calibri"/>
                <a:sym typeface="Calibri"/>
              </a:defRPr>
            </a:lvl8pPr>
            <a:lvl9pPr marL="0" lvl="8" indent="0" algn="r">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5"/>
        <p:cNvGrpSpPr/>
        <p:nvPr/>
      </p:nvGrpSpPr>
      <p:grpSpPr>
        <a:xfrm>
          <a:off x="0" y="0"/>
          <a:ext cx="0" cy="0"/>
          <a:chOff x="0" y="0"/>
          <a:chExt cx="0" cy="0"/>
        </a:xfrm>
      </p:grpSpPr>
      <p:sp>
        <p:nvSpPr>
          <p:cNvPr id="46" name="Google Shape;46;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98989"/>
                </a:solidFill>
                <a:latin typeface="Calibri"/>
                <a:ea typeface="Calibri"/>
                <a:cs typeface="Calibri"/>
                <a:sym typeface="Calibri"/>
              </a:defRPr>
            </a:lvl1pPr>
            <a:lvl2pPr marL="0" lvl="1" indent="0" algn="r">
              <a:spcBef>
                <a:spcPts val="0"/>
              </a:spcBef>
              <a:spcAft>
                <a:spcPts val="0"/>
              </a:spcAft>
              <a:buNone/>
              <a:defRPr sz="1200">
                <a:solidFill>
                  <a:srgbClr val="898989"/>
                </a:solidFill>
                <a:latin typeface="Calibri"/>
                <a:ea typeface="Calibri"/>
                <a:cs typeface="Calibri"/>
                <a:sym typeface="Calibri"/>
              </a:defRPr>
            </a:lvl2pPr>
            <a:lvl3pPr marL="0" lvl="2" indent="0" algn="r">
              <a:spcBef>
                <a:spcPts val="0"/>
              </a:spcBef>
              <a:spcAft>
                <a:spcPts val="0"/>
              </a:spcAft>
              <a:buNone/>
              <a:defRPr sz="1200">
                <a:solidFill>
                  <a:srgbClr val="898989"/>
                </a:solidFill>
                <a:latin typeface="Calibri"/>
                <a:ea typeface="Calibri"/>
                <a:cs typeface="Calibri"/>
                <a:sym typeface="Calibri"/>
              </a:defRPr>
            </a:lvl3pPr>
            <a:lvl4pPr marL="0" lvl="3" indent="0" algn="r">
              <a:spcBef>
                <a:spcPts val="0"/>
              </a:spcBef>
              <a:spcAft>
                <a:spcPts val="0"/>
              </a:spcAft>
              <a:buNone/>
              <a:defRPr sz="1200">
                <a:solidFill>
                  <a:srgbClr val="898989"/>
                </a:solidFill>
                <a:latin typeface="Calibri"/>
                <a:ea typeface="Calibri"/>
                <a:cs typeface="Calibri"/>
                <a:sym typeface="Calibri"/>
              </a:defRPr>
            </a:lvl4pPr>
            <a:lvl5pPr marL="0" lvl="4" indent="0" algn="r">
              <a:spcBef>
                <a:spcPts val="0"/>
              </a:spcBef>
              <a:spcAft>
                <a:spcPts val="0"/>
              </a:spcAft>
              <a:buNone/>
              <a:defRPr sz="1200">
                <a:solidFill>
                  <a:srgbClr val="898989"/>
                </a:solidFill>
                <a:latin typeface="Calibri"/>
                <a:ea typeface="Calibri"/>
                <a:cs typeface="Calibri"/>
                <a:sym typeface="Calibri"/>
              </a:defRPr>
            </a:lvl5pPr>
            <a:lvl6pPr marL="0" lvl="5" indent="0" algn="r">
              <a:spcBef>
                <a:spcPts val="0"/>
              </a:spcBef>
              <a:spcAft>
                <a:spcPts val="0"/>
              </a:spcAft>
              <a:buNone/>
              <a:defRPr sz="1200">
                <a:solidFill>
                  <a:srgbClr val="898989"/>
                </a:solidFill>
                <a:latin typeface="Calibri"/>
                <a:ea typeface="Calibri"/>
                <a:cs typeface="Calibri"/>
                <a:sym typeface="Calibri"/>
              </a:defRPr>
            </a:lvl6pPr>
            <a:lvl7pPr marL="0" lvl="6" indent="0" algn="r">
              <a:spcBef>
                <a:spcPts val="0"/>
              </a:spcBef>
              <a:spcAft>
                <a:spcPts val="0"/>
              </a:spcAft>
              <a:buNone/>
              <a:defRPr sz="1200">
                <a:solidFill>
                  <a:srgbClr val="898989"/>
                </a:solidFill>
                <a:latin typeface="Calibri"/>
                <a:ea typeface="Calibri"/>
                <a:cs typeface="Calibri"/>
                <a:sym typeface="Calibri"/>
              </a:defRPr>
            </a:lvl7pPr>
            <a:lvl8pPr marL="0" lvl="7" indent="0" algn="r">
              <a:spcBef>
                <a:spcPts val="0"/>
              </a:spcBef>
              <a:spcAft>
                <a:spcPts val="0"/>
              </a:spcAft>
              <a:buNone/>
              <a:defRPr sz="1200">
                <a:solidFill>
                  <a:srgbClr val="898989"/>
                </a:solidFill>
                <a:latin typeface="Calibri"/>
                <a:ea typeface="Calibri"/>
                <a:cs typeface="Calibri"/>
                <a:sym typeface="Calibri"/>
              </a:defRPr>
            </a:lvl8pPr>
            <a:lvl9pPr marL="0" lvl="8" indent="0" algn="r">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7"/>
        <p:cNvGrpSpPr/>
        <p:nvPr/>
      </p:nvGrpSpPr>
      <p:grpSpPr>
        <a:xfrm>
          <a:off x="0" y="0"/>
          <a:ext cx="0" cy="0"/>
          <a:chOff x="0" y="0"/>
          <a:chExt cx="0" cy="0"/>
        </a:xfrm>
      </p:grpSpPr>
      <p:sp>
        <p:nvSpPr>
          <p:cNvPr id="48" name="Google Shape;48;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9" name="Google Shape;49;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0" name="Google Shape;50;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1" name="Google Shape;51;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98989"/>
                </a:solidFill>
                <a:latin typeface="Calibri"/>
                <a:ea typeface="Calibri"/>
                <a:cs typeface="Calibri"/>
                <a:sym typeface="Calibri"/>
              </a:defRPr>
            </a:lvl1pPr>
            <a:lvl2pPr marL="0" lvl="1" indent="0" algn="r">
              <a:spcBef>
                <a:spcPts val="0"/>
              </a:spcBef>
              <a:spcAft>
                <a:spcPts val="0"/>
              </a:spcAft>
              <a:buNone/>
              <a:defRPr sz="1200">
                <a:solidFill>
                  <a:srgbClr val="898989"/>
                </a:solidFill>
                <a:latin typeface="Calibri"/>
                <a:ea typeface="Calibri"/>
                <a:cs typeface="Calibri"/>
                <a:sym typeface="Calibri"/>
              </a:defRPr>
            </a:lvl2pPr>
            <a:lvl3pPr marL="0" lvl="2" indent="0" algn="r">
              <a:spcBef>
                <a:spcPts val="0"/>
              </a:spcBef>
              <a:spcAft>
                <a:spcPts val="0"/>
              </a:spcAft>
              <a:buNone/>
              <a:defRPr sz="1200">
                <a:solidFill>
                  <a:srgbClr val="898989"/>
                </a:solidFill>
                <a:latin typeface="Calibri"/>
                <a:ea typeface="Calibri"/>
                <a:cs typeface="Calibri"/>
                <a:sym typeface="Calibri"/>
              </a:defRPr>
            </a:lvl3pPr>
            <a:lvl4pPr marL="0" lvl="3" indent="0" algn="r">
              <a:spcBef>
                <a:spcPts val="0"/>
              </a:spcBef>
              <a:spcAft>
                <a:spcPts val="0"/>
              </a:spcAft>
              <a:buNone/>
              <a:defRPr sz="1200">
                <a:solidFill>
                  <a:srgbClr val="898989"/>
                </a:solidFill>
                <a:latin typeface="Calibri"/>
                <a:ea typeface="Calibri"/>
                <a:cs typeface="Calibri"/>
                <a:sym typeface="Calibri"/>
              </a:defRPr>
            </a:lvl4pPr>
            <a:lvl5pPr marL="0" lvl="4" indent="0" algn="r">
              <a:spcBef>
                <a:spcPts val="0"/>
              </a:spcBef>
              <a:spcAft>
                <a:spcPts val="0"/>
              </a:spcAft>
              <a:buNone/>
              <a:defRPr sz="1200">
                <a:solidFill>
                  <a:srgbClr val="898989"/>
                </a:solidFill>
                <a:latin typeface="Calibri"/>
                <a:ea typeface="Calibri"/>
                <a:cs typeface="Calibri"/>
                <a:sym typeface="Calibri"/>
              </a:defRPr>
            </a:lvl5pPr>
            <a:lvl6pPr marL="0" lvl="5" indent="0" algn="r">
              <a:spcBef>
                <a:spcPts val="0"/>
              </a:spcBef>
              <a:spcAft>
                <a:spcPts val="0"/>
              </a:spcAft>
              <a:buNone/>
              <a:defRPr sz="1200">
                <a:solidFill>
                  <a:srgbClr val="898989"/>
                </a:solidFill>
                <a:latin typeface="Calibri"/>
                <a:ea typeface="Calibri"/>
                <a:cs typeface="Calibri"/>
                <a:sym typeface="Calibri"/>
              </a:defRPr>
            </a:lvl6pPr>
            <a:lvl7pPr marL="0" lvl="6" indent="0" algn="r">
              <a:spcBef>
                <a:spcPts val="0"/>
              </a:spcBef>
              <a:spcAft>
                <a:spcPts val="0"/>
              </a:spcAft>
              <a:buNone/>
              <a:defRPr sz="1200">
                <a:solidFill>
                  <a:srgbClr val="898989"/>
                </a:solidFill>
                <a:latin typeface="Calibri"/>
                <a:ea typeface="Calibri"/>
                <a:cs typeface="Calibri"/>
                <a:sym typeface="Calibri"/>
              </a:defRPr>
            </a:lvl7pPr>
            <a:lvl8pPr marL="0" lvl="7" indent="0" algn="r">
              <a:spcBef>
                <a:spcPts val="0"/>
              </a:spcBef>
              <a:spcAft>
                <a:spcPts val="0"/>
              </a:spcAft>
              <a:buNone/>
              <a:defRPr sz="1200">
                <a:solidFill>
                  <a:srgbClr val="898989"/>
                </a:solidFill>
                <a:latin typeface="Calibri"/>
                <a:ea typeface="Calibri"/>
                <a:cs typeface="Calibri"/>
                <a:sym typeface="Calibri"/>
              </a:defRPr>
            </a:lvl8pPr>
            <a:lvl9pPr marL="0" lvl="8" indent="0" algn="r">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2"/>
        <p:cNvGrpSpPr/>
        <p:nvPr/>
      </p:nvGrpSpPr>
      <p:grpSpPr>
        <a:xfrm>
          <a:off x="0" y="0"/>
          <a:ext cx="0" cy="0"/>
          <a:chOff x="0" y="0"/>
          <a:chExt cx="0" cy="0"/>
        </a:xfrm>
      </p:grpSpPr>
      <p:sp>
        <p:nvSpPr>
          <p:cNvPr id="53" name="Google Shape;53;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4" name="Google Shape;54;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5" name="Google Shape;55;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6" name="Google Shape;56;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a:solidFill>
                  <a:srgbClr val="898989"/>
                </a:solidFill>
                <a:latin typeface="Calibri"/>
                <a:ea typeface="Calibri"/>
                <a:cs typeface="Calibri"/>
                <a:sym typeface="Calibri"/>
              </a:defRPr>
            </a:lvl1pPr>
            <a:lvl2pPr marL="0" lvl="1" indent="0" algn="r">
              <a:spcBef>
                <a:spcPts val="0"/>
              </a:spcBef>
              <a:spcAft>
                <a:spcPts val="0"/>
              </a:spcAft>
              <a:buNone/>
              <a:defRPr sz="1200">
                <a:solidFill>
                  <a:srgbClr val="898989"/>
                </a:solidFill>
                <a:latin typeface="Calibri"/>
                <a:ea typeface="Calibri"/>
                <a:cs typeface="Calibri"/>
                <a:sym typeface="Calibri"/>
              </a:defRPr>
            </a:lvl2pPr>
            <a:lvl3pPr marL="0" lvl="2" indent="0" algn="r">
              <a:spcBef>
                <a:spcPts val="0"/>
              </a:spcBef>
              <a:spcAft>
                <a:spcPts val="0"/>
              </a:spcAft>
              <a:buNone/>
              <a:defRPr sz="1200">
                <a:solidFill>
                  <a:srgbClr val="898989"/>
                </a:solidFill>
                <a:latin typeface="Calibri"/>
                <a:ea typeface="Calibri"/>
                <a:cs typeface="Calibri"/>
                <a:sym typeface="Calibri"/>
              </a:defRPr>
            </a:lvl3pPr>
            <a:lvl4pPr marL="0" lvl="3" indent="0" algn="r">
              <a:spcBef>
                <a:spcPts val="0"/>
              </a:spcBef>
              <a:spcAft>
                <a:spcPts val="0"/>
              </a:spcAft>
              <a:buNone/>
              <a:defRPr sz="1200">
                <a:solidFill>
                  <a:srgbClr val="898989"/>
                </a:solidFill>
                <a:latin typeface="Calibri"/>
                <a:ea typeface="Calibri"/>
                <a:cs typeface="Calibri"/>
                <a:sym typeface="Calibri"/>
              </a:defRPr>
            </a:lvl4pPr>
            <a:lvl5pPr marL="0" lvl="4" indent="0" algn="r">
              <a:spcBef>
                <a:spcPts val="0"/>
              </a:spcBef>
              <a:spcAft>
                <a:spcPts val="0"/>
              </a:spcAft>
              <a:buNone/>
              <a:defRPr sz="1200">
                <a:solidFill>
                  <a:srgbClr val="898989"/>
                </a:solidFill>
                <a:latin typeface="Calibri"/>
                <a:ea typeface="Calibri"/>
                <a:cs typeface="Calibri"/>
                <a:sym typeface="Calibri"/>
              </a:defRPr>
            </a:lvl5pPr>
            <a:lvl6pPr marL="0" lvl="5" indent="0" algn="r">
              <a:spcBef>
                <a:spcPts val="0"/>
              </a:spcBef>
              <a:spcAft>
                <a:spcPts val="0"/>
              </a:spcAft>
              <a:buNone/>
              <a:defRPr sz="1200">
                <a:solidFill>
                  <a:srgbClr val="898989"/>
                </a:solidFill>
                <a:latin typeface="Calibri"/>
                <a:ea typeface="Calibri"/>
                <a:cs typeface="Calibri"/>
                <a:sym typeface="Calibri"/>
              </a:defRPr>
            </a:lvl6pPr>
            <a:lvl7pPr marL="0" lvl="6" indent="0" algn="r">
              <a:spcBef>
                <a:spcPts val="0"/>
              </a:spcBef>
              <a:spcAft>
                <a:spcPts val="0"/>
              </a:spcAft>
              <a:buNone/>
              <a:defRPr sz="1200">
                <a:solidFill>
                  <a:srgbClr val="898989"/>
                </a:solidFill>
                <a:latin typeface="Calibri"/>
                <a:ea typeface="Calibri"/>
                <a:cs typeface="Calibri"/>
                <a:sym typeface="Calibri"/>
              </a:defRPr>
            </a:lvl7pPr>
            <a:lvl8pPr marL="0" lvl="7" indent="0" algn="r">
              <a:spcBef>
                <a:spcPts val="0"/>
              </a:spcBef>
              <a:spcAft>
                <a:spcPts val="0"/>
              </a:spcAft>
              <a:buNone/>
              <a:defRPr sz="1200">
                <a:solidFill>
                  <a:srgbClr val="898989"/>
                </a:solidFill>
                <a:latin typeface="Calibri"/>
                <a:ea typeface="Calibri"/>
                <a:cs typeface="Calibri"/>
                <a:sym typeface="Calibri"/>
              </a:defRPr>
            </a:lvl8pPr>
            <a:lvl9pPr marL="0" lvl="8" indent="0" algn="r">
              <a:spcBef>
                <a:spcPts val="0"/>
              </a:spcBef>
              <a:spcAft>
                <a:spcPts val="0"/>
              </a:spcAft>
              <a:buNone/>
              <a:defRPr sz="1200">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13" name="Google Shape;13;p1" descr="Logo_blue_RGB.jpg"/>
          <p:cNvPicPr preferRelativeResize="0"/>
          <p:nvPr/>
        </p:nvPicPr>
        <p:blipFill rotWithShape="1">
          <a:blip r:embed="rId13">
            <a:alphaModFix/>
          </a:blip>
          <a:srcRect/>
          <a:stretch/>
        </p:blipFill>
        <p:spPr>
          <a:xfrm>
            <a:off x="8399463" y="260350"/>
            <a:ext cx="528637" cy="936625"/>
          </a:xfrm>
          <a:prstGeom prst="rect">
            <a:avLst/>
          </a:prstGeom>
          <a:noFill/>
          <a:ln>
            <a:noFill/>
          </a:ln>
        </p:spPr>
      </p:pic>
      <p:sp>
        <p:nvSpPr>
          <p:cNvPr id="14" name="Google Shape;14;p1"/>
          <p:cNvSpPr/>
          <p:nvPr/>
        </p:nvSpPr>
        <p:spPr>
          <a:xfrm>
            <a:off x="468313" y="6453188"/>
            <a:ext cx="2746265" cy="24622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0" i="0" u="none" strike="noStrike" cap="none" dirty="0">
                <a:solidFill>
                  <a:schemeClr val="dk1"/>
                </a:solidFill>
                <a:latin typeface="Arial"/>
                <a:ea typeface="Arial"/>
                <a:cs typeface="Arial"/>
                <a:sym typeface="Arial"/>
              </a:rPr>
              <a:t>© English Language Testing Ltd. </a:t>
            </a:r>
            <a:r>
              <a:rPr lang="en-GB" sz="1000" b="0" i="0" u="none" strike="noStrike" cap="none" dirty="0" smtClean="0">
                <a:solidFill>
                  <a:schemeClr val="dk1"/>
                </a:solidFill>
                <a:latin typeface="Arial"/>
                <a:ea typeface="Arial"/>
                <a:cs typeface="Arial"/>
                <a:sym typeface="Arial"/>
              </a:rPr>
              <a:t>2014 </a:t>
            </a:r>
            <a:r>
              <a:rPr lang="en-GB" sz="1000" b="0" i="0" u="none" strike="noStrike" cap="none" dirty="0">
                <a:solidFill>
                  <a:schemeClr val="dk1"/>
                </a:solidFill>
                <a:latin typeface="Arial"/>
                <a:ea typeface="Arial"/>
                <a:cs typeface="Arial"/>
                <a:sym typeface="Arial"/>
              </a:rPr>
              <a:t>- </a:t>
            </a:r>
            <a:r>
              <a:rPr lang="en-GB" sz="1000" b="0" i="0" u="none" strike="noStrike" cap="none" dirty="0" smtClean="0">
                <a:solidFill>
                  <a:schemeClr val="dk1"/>
                </a:solidFill>
                <a:latin typeface="Arial"/>
                <a:ea typeface="Arial"/>
                <a:cs typeface="Arial"/>
                <a:sym typeface="Arial"/>
              </a:rPr>
              <a:t>2021</a:t>
            </a:r>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Google Shape;66;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67" name="Google Shape;67;p13"/>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8" name="Google Shape;68;p1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69" name="Google Shape;69;p13" descr="Logo_blue_RGB.jpg"/>
          <p:cNvPicPr preferRelativeResize="0"/>
          <p:nvPr/>
        </p:nvPicPr>
        <p:blipFill rotWithShape="1">
          <a:blip r:embed="rId13">
            <a:alphaModFix/>
          </a:blip>
          <a:srcRect/>
          <a:stretch/>
        </p:blipFill>
        <p:spPr>
          <a:xfrm>
            <a:off x="8399463" y="260350"/>
            <a:ext cx="528637" cy="936625"/>
          </a:xfrm>
          <a:prstGeom prst="rect">
            <a:avLst/>
          </a:prstGeom>
          <a:noFill/>
          <a:ln>
            <a:noFill/>
          </a:ln>
        </p:spPr>
      </p:pic>
      <p:sp>
        <p:nvSpPr>
          <p:cNvPr id="70" name="Google Shape;70;p13"/>
          <p:cNvSpPr/>
          <p:nvPr/>
        </p:nvSpPr>
        <p:spPr>
          <a:xfrm>
            <a:off x="468313" y="6453188"/>
            <a:ext cx="2746500" cy="246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0" i="0" u="none" strike="noStrike" cap="none" dirty="0">
                <a:solidFill>
                  <a:schemeClr val="dk1"/>
                </a:solidFill>
                <a:latin typeface="Arial"/>
                <a:ea typeface="Arial"/>
                <a:cs typeface="Arial"/>
                <a:sym typeface="Arial"/>
              </a:rPr>
              <a:t>© English Language Testing Ltd. 2014 - </a:t>
            </a:r>
            <a:r>
              <a:rPr lang="en-GB" sz="1000" b="0" i="0" u="none" strike="noStrike" cap="none" dirty="0" smtClean="0">
                <a:solidFill>
                  <a:schemeClr val="dk1"/>
                </a:solidFill>
                <a:latin typeface="Arial"/>
                <a:ea typeface="Arial"/>
                <a:cs typeface="Arial"/>
                <a:sym typeface="Arial"/>
              </a:rPr>
              <a:t>2021</a:t>
            </a:r>
            <a:endParaRPr dirty="0"/>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1"/>
        <p:cNvGrpSpPr/>
        <p:nvPr/>
      </p:nvGrpSpPr>
      <p:grpSpPr>
        <a:xfrm>
          <a:off x="0" y="0"/>
          <a:ext cx="0" cy="0"/>
          <a:chOff x="0" y="0"/>
          <a:chExt cx="0" cy="0"/>
        </a:xfrm>
      </p:grpSpPr>
      <p:sp>
        <p:nvSpPr>
          <p:cNvPr id="122" name="Google Shape;122;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23" name="Google Shape;123;p2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4" name="Google Shape;124;p2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88888"/>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88888"/>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88888"/>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88888"/>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88888"/>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88888"/>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88888"/>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88888"/>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125" name="Google Shape;125;p25" descr="Logo_blue_RGB.jpg"/>
          <p:cNvPicPr preferRelativeResize="0"/>
          <p:nvPr/>
        </p:nvPicPr>
        <p:blipFill rotWithShape="1">
          <a:blip r:embed="rId13">
            <a:alphaModFix/>
          </a:blip>
          <a:srcRect/>
          <a:stretch/>
        </p:blipFill>
        <p:spPr>
          <a:xfrm>
            <a:off x="8399463" y="260350"/>
            <a:ext cx="528637" cy="936625"/>
          </a:xfrm>
          <a:prstGeom prst="rect">
            <a:avLst/>
          </a:prstGeom>
          <a:noFill/>
          <a:ln>
            <a:noFill/>
          </a:ln>
        </p:spPr>
      </p:pic>
      <p:sp>
        <p:nvSpPr>
          <p:cNvPr id="126" name="Google Shape;126;p25"/>
          <p:cNvSpPr/>
          <p:nvPr/>
        </p:nvSpPr>
        <p:spPr>
          <a:xfrm>
            <a:off x="468313" y="6453188"/>
            <a:ext cx="2746500" cy="246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0" i="0" u="none" strike="noStrike" cap="none" dirty="0">
                <a:solidFill>
                  <a:schemeClr val="dk1"/>
                </a:solidFill>
                <a:latin typeface="Arial"/>
                <a:ea typeface="Arial"/>
                <a:cs typeface="Arial"/>
                <a:sym typeface="Arial"/>
              </a:rPr>
              <a:t>© English Language Testing Ltd. 2014 - </a:t>
            </a:r>
            <a:r>
              <a:rPr lang="en-GB" sz="1000" b="0" i="0" u="none" strike="noStrike" cap="none" dirty="0" smtClean="0">
                <a:solidFill>
                  <a:schemeClr val="dk1"/>
                </a:solidFill>
                <a:latin typeface="Arial"/>
                <a:ea typeface="Arial"/>
                <a:cs typeface="Arial"/>
                <a:sym typeface="Arial"/>
              </a:rPr>
              <a:t>2021</a:t>
            </a:r>
            <a:endParaRPr sz="1000" b="0" i="0" u="none" strike="noStrike" cap="none" dirty="0">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arget="../media/image14.png" Type="http://schemas.openxmlformats.org/officeDocument/2006/relationships/image"/><Relationship Id="rId2" Target="../notesSlides/notesSlide11.xml" Type="http://schemas.openxmlformats.org/officeDocument/2006/relationships/notesSlide"/><Relationship Id="rId1" Target="../slideLayouts/slideLayout2.xml" Type="http://schemas.openxmlformats.org/officeDocument/2006/relationships/slideLayout"/><Relationship Id="rId6" Target="../media/image17.jpeg" Type="http://schemas.openxmlformats.org/officeDocument/2006/relationships/image"/><Relationship Id="rId5" Target="../media/image16.jpeg" Type="http://schemas.openxmlformats.org/officeDocument/2006/relationships/image"/><Relationship Id="rId4" Target="../media/image15.jpeg" Type="http://schemas.openxmlformats.org/officeDocument/2006/relationships/image"/></Relationships>
</file>

<file path=ppt/slides/_rels/slide12.xml.rels><?xml version="1.0" encoding="UTF-8" standalone="yes" ?><Relationships xmlns="http://schemas.openxmlformats.org/package/2006/relationships"><Relationship Id="rId3" Target="../media/image18.png" Type="http://schemas.openxmlformats.org/officeDocument/2006/relationships/image"/><Relationship Id="rId2" Target="../notesSlides/notesSlide12.xml" Type="http://schemas.openxmlformats.org/officeDocument/2006/relationships/notesSlide"/><Relationship Id="rId1" Target="../slideLayouts/slideLayout2.xml" Type="http://schemas.openxmlformats.org/officeDocument/2006/relationships/slideLayout"/><Relationship Id="rId5" Target="../media/image19.jpeg" Type="http://schemas.openxmlformats.org/officeDocument/2006/relationships/image"/><Relationship Id="rId4" Target="../media/image16.jpeg" Type="http://schemas.openxmlformats.org/officeDocument/2006/relationships/image"/></Relationships>
</file>

<file path=ppt/slides/_rels/slide13.xml.rels><?xml version="1.0" encoding="UTF-8" standalone="yes" ?><Relationships xmlns="http://schemas.openxmlformats.org/package/2006/relationships"><Relationship Id="rId3" Target="../media/image20.png" Type="http://schemas.openxmlformats.org/officeDocument/2006/relationships/image"/><Relationship Id="rId2" Target="../notesSlides/notesSlide13.xml" Type="http://schemas.openxmlformats.org/officeDocument/2006/relationships/notesSlide"/><Relationship Id="rId1" Target="../slideLayouts/slideLayout2.xml" Type="http://schemas.openxmlformats.org/officeDocument/2006/relationships/slideLayout"/><Relationship Id="rId5" Target="../media/image21.png" Type="http://schemas.openxmlformats.org/officeDocument/2006/relationships/image"/><Relationship Id="rId4" Target="../media/image16.jpeg" Type="http://schemas.openxmlformats.org/officeDocument/2006/relationships/image"/></Relationships>
</file>

<file path=ppt/slides/_rels/slide14.xml.rels><?xml version="1.0" encoding="UTF-8" standalone="yes" ?><Relationships xmlns="http://schemas.openxmlformats.org/package/2006/relationships"><Relationship Id="rId3" Target="../media/image22.png" Type="http://schemas.openxmlformats.org/officeDocument/2006/relationships/image"/><Relationship Id="rId2" Target="../notesSlides/notesSlide14.xml" Type="http://schemas.openxmlformats.org/officeDocument/2006/relationships/notesSlide"/><Relationship Id="rId1" Target="../slideLayouts/slideLayout2.xml" Type="http://schemas.openxmlformats.org/officeDocument/2006/relationships/slideLayout"/><Relationship Id="rId5" Target="../media/image23.png" Type="http://schemas.openxmlformats.org/officeDocument/2006/relationships/image"/><Relationship Id="rId4" Target="../media/image16.jpeg" Type="http://schemas.openxmlformats.org/officeDocument/2006/relationships/image"/></Relationships>
</file>

<file path=ppt/slides/_rels/slide15.xml.rels><?xml version="1.0" encoding="UTF-8" standalone="yes" ?><Relationships xmlns="http://schemas.openxmlformats.org/package/2006/relationships"><Relationship Id="rId3" Target="../media/image24.png" Type="http://schemas.openxmlformats.org/officeDocument/2006/relationships/image"/><Relationship Id="rId2" Target="../notesSlides/notesSlide15.xml" Type="http://schemas.openxmlformats.org/officeDocument/2006/relationships/notesSlide"/><Relationship Id="rId1" Target="../slideLayouts/slideLayout2.xml" Type="http://schemas.openxmlformats.org/officeDocument/2006/relationships/slideLayout"/><Relationship Id="rId5" Target="../media/image25.png" Type="http://schemas.openxmlformats.org/officeDocument/2006/relationships/image"/><Relationship Id="rId4" Target="../media/image16.jpeg" Type="http://schemas.openxmlformats.org/officeDocument/2006/relationships/image"/></Relationships>
</file>

<file path=ppt/slides/_rels/slide1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1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arget="../media/image31.jpeg" Type="http://schemas.openxmlformats.org/officeDocument/2006/relationships/image"/><Relationship Id="rId2" Target="../notesSlides/notesSlide19.xml" Type="http://schemas.openxmlformats.org/officeDocument/2006/relationships/notesSlide"/><Relationship Id="rId1" Target="../slideLayouts/slideLayout13.xml" Type="http://schemas.openxmlformats.org/officeDocument/2006/relationships/slideLayout"/><Relationship Id="rId6" Target="../media/image34.jpeg" Type="http://schemas.openxmlformats.org/officeDocument/2006/relationships/image"/><Relationship Id="rId5" Target="../media/image33.jpg" Type="http://schemas.openxmlformats.org/officeDocument/2006/relationships/image"/><Relationship Id="rId4" Target="../media/image32.jpeg" Type="http://schemas.openxmlformats.org/officeDocument/2006/relationships/image"/></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5.jpg"/><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7"/>
          <p:cNvSpPr txBox="1">
            <a:spLocks noGrp="1"/>
          </p:cNvSpPr>
          <p:nvPr>
            <p:ph type="ctrTitle"/>
          </p:nvPr>
        </p:nvSpPr>
        <p:spPr>
          <a:xfrm>
            <a:off x="179388" y="1484313"/>
            <a:ext cx="9001200" cy="2881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sz="4500">
                <a:solidFill>
                  <a:srgbClr val="002060"/>
                </a:solidFill>
              </a:rPr>
              <a:t/>
            </a:r>
            <a:br>
              <a:rPr lang="en-GB" sz="4500">
                <a:solidFill>
                  <a:srgbClr val="002060"/>
                </a:solidFill>
              </a:rPr>
            </a:br>
            <a:r>
              <a:rPr lang="en-GB" sz="4500">
                <a:solidFill>
                  <a:srgbClr val="002060"/>
                </a:solidFill>
              </a:rPr>
              <a:t/>
            </a:r>
            <a:br>
              <a:rPr lang="en-GB" sz="4500">
                <a:solidFill>
                  <a:srgbClr val="002060"/>
                </a:solidFill>
              </a:rPr>
            </a:br>
            <a:r>
              <a:rPr lang="en-GB" sz="4500">
                <a:solidFill>
                  <a:srgbClr val="002060"/>
                </a:solidFill>
              </a:rPr>
              <a:t/>
            </a:r>
            <a:br>
              <a:rPr lang="en-GB" sz="4500">
                <a:solidFill>
                  <a:srgbClr val="002060"/>
                </a:solidFill>
              </a:rPr>
            </a:br>
            <a:r>
              <a:rPr lang="en-GB" sz="4200">
                <a:solidFill>
                  <a:srgbClr val="002060"/>
                </a:solidFill>
              </a:rPr>
              <a:t>Taking the</a:t>
            </a:r>
            <a:br>
              <a:rPr lang="en-GB" sz="4200">
                <a:solidFill>
                  <a:srgbClr val="002060"/>
                </a:solidFill>
              </a:rPr>
            </a:br>
            <a:r>
              <a:rPr lang="en-GB" sz="4200">
                <a:solidFill>
                  <a:srgbClr val="002060"/>
                </a:solidFill>
              </a:rPr>
              <a:t/>
            </a:r>
            <a:br>
              <a:rPr lang="en-GB" sz="4200">
                <a:solidFill>
                  <a:srgbClr val="002060"/>
                </a:solidFill>
              </a:rPr>
            </a:br>
            <a:r>
              <a:rPr lang="en-GB" sz="4800" b="1">
                <a:solidFill>
                  <a:srgbClr val="002060"/>
                </a:solidFill>
              </a:rPr>
              <a:t> Password Pupil (Younger) Knowledge and Writing </a:t>
            </a:r>
            <a:endParaRPr sz="4800" b="1">
              <a:solidFill>
                <a:srgbClr val="002060"/>
              </a:solidFill>
            </a:endParaRPr>
          </a:p>
          <a:p>
            <a:pPr marL="0" lvl="0" indent="0" algn="ctr" rtl="0">
              <a:spcBef>
                <a:spcPts val="0"/>
              </a:spcBef>
              <a:spcAft>
                <a:spcPts val="0"/>
              </a:spcAft>
              <a:buNone/>
            </a:pPr>
            <a:endParaRPr sz="4800" b="1">
              <a:solidFill>
                <a:srgbClr val="002060"/>
              </a:solidFill>
            </a:endParaRPr>
          </a:p>
          <a:p>
            <a:pPr marL="0" lvl="0" indent="0" algn="ctr" rtl="0">
              <a:spcBef>
                <a:spcPts val="0"/>
              </a:spcBef>
              <a:spcAft>
                <a:spcPts val="0"/>
              </a:spcAft>
              <a:buNone/>
            </a:pPr>
            <a:r>
              <a:rPr lang="en-GB" sz="4800">
                <a:solidFill>
                  <a:srgbClr val="002060"/>
                </a:solidFill>
              </a:rPr>
              <a:t>Test</a:t>
            </a:r>
            <a:r>
              <a:rPr lang="en-GB" sz="4800" b="1">
                <a:solidFill>
                  <a:srgbClr val="002060"/>
                </a:solidFill>
              </a:rPr>
              <a:t/>
            </a:r>
            <a:br>
              <a:rPr lang="en-GB" sz="4800" b="1">
                <a:solidFill>
                  <a:srgbClr val="002060"/>
                </a:solidFill>
              </a:rPr>
            </a:br>
            <a:r>
              <a:rPr lang="en-GB" sz="4200">
                <a:solidFill>
                  <a:srgbClr val="002060"/>
                </a:solidFill>
              </a:rPr>
              <a:t/>
            </a:r>
            <a:br>
              <a:rPr lang="en-GB" sz="4200">
                <a:solidFill>
                  <a:srgbClr val="002060"/>
                </a:solidFill>
              </a:rPr>
            </a:br>
            <a:r>
              <a:rPr lang="en-GB" sz="4000">
                <a:solidFill>
                  <a:srgbClr val="002060"/>
                </a:solidFill>
              </a:rPr>
              <a:t/>
            </a:r>
            <a:br>
              <a:rPr lang="en-GB" sz="4000">
                <a:solidFill>
                  <a:srgbClr val="002060"/>
                </a:solidFill>
              </a:rPr>
            </a:br>
            <a:endParaRPr sz="400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4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Example - Knowledge Section 1</a:t>
            </a:r>
            <a:endParaRPr/>
          </a:p>
        </p:txBody>
      </p:sp>
      <p:sp>
        <p:nvSpPr>
          <p:cNvPr id="253" name="Google Shape;253;p4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54" name="Google Shape;254;p46"/>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55" name="Google Shape;255;p46"/>
          <p:cNvSpPr txBox="1"/>
          <p:nvPr/>
        </p:nvSpPr>
        <p:spPr>
          <a:xfrm>
            <a:off x="5292725" y="1628775"/>
            <a:ext cx="2879725" cy="34163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Each test section has an example screen showing the task format in that section.</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In section 1, click on the small black arrow next to the empty box, then click on the answer from the “drop down” list to correctly complete the sentence.</a:t>
            </a:r>
            <a:endParaRPr/>
          </a:p>
        </p:txBody>
      </p:sp>
      <p:pic>
        <p:nvPicPr>
          <p:cNvPr id="256" name="Google Shape;256;p46"/>
          <p:cNvPicPr preferRelativeResize="0"/>
          <p:nvPr/>
        </p:nvPicPr>
        <p:blipFill rotWithShape="1">
          <a:blip r:embed="rId4">
            <a:alphaModFix/>
          </a:blip>
          <a:srcRect/>
          <a:stretch/>
        </p:blipFill>
        <p:spPr>
          <a:xfrm>
            <a:off x="252412" y="1540197"/>
            <a:ext cx="3676947" cy="2374578"/>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4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62" name="Google Shape;262;p47"/>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63" name="Google Shape;263;p4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Section 1</a:t>
            </a:r>
            <a:endParaRPr/>
          </a:p>
        </p:txBody>
      </p:sp>
      <p:sp>
        <p:nvSpPr>
          <p:cNvPr id="264" name="Google Shape;264;p47"/>
          <p:cNvSpPr txBox="1"/>
          <p:nvPr/>
        </p:nvSpPr>
        <p:spPr>
          <a:xfrm>
            <a:off x="323850" y="2708275"/>
            <a:ext cx="8496300" cy="2586038"/>
          </a:xfrm>
          <a:prstGeom prst="rect">
            <a:avLst/>
          </a:prstGeom>
          <a:solidFill>
            <a:srgbClr val="4F81BD">
              <a:alpha val="20000"/>
            </a:srgbClr>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There is a clock showing the test time left.</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Each section has more than one task (18 in section 1) with the same number of tiles at the bottom of the screen. The current task’s tile is dark blue, answered tasks’ tiles are light blue and unanswered tasks’ tiles are light grey.</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Click on the next tile or “continue” to move to the next task (and “back” to return to a previous task).</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p:txBody>
      </p:sp>
      <p:pic>
        <p:nvPicPr>
          <p:cNvPr id="265" name="Google Shape;265;p47"/>
          <p:cNvPicPr preferRelativeResize="0"/>
          <p:nvPr/>
        </p:nvPicPr>
        <p:blipFill rotWithShape="1">
          <a:blip r:embed="rId4">
            <a:alphaModFix/>
          </a:blip>
          <a:srcRect/>
          <a:stretch/>
        </p:blipFill>
        <p:spPr>
          <a:xfrm>
            <a:off x="7596336" y="1600200"/>
            <a:ext cx="360040" cy="146955"/>
          </a:xfrm>
          <a:prstGeom prst="rect">
            <a:avLst/>
          </a:prstGeom>
          <a:noFill/>
          <a:ln>
            <a:noFill/>
          </a:ln>
        </p:spPr>
      </p:pic>
      <p:pic>
        <p:nvPicPr>
          <p:cNvPr id="266" name="Google Shape;266;p47"/>
          <p:cNvPicPr preferRelativeResize="0"/>
          <p:nvPr/>
        </p:nvPicPr>
        <p:blipFill rotWithShape="1">
          <a:blip r:embed="rId5">
            <a:alphaModFix/>
          </a:blip>
          <a:srcRect/>
          <a:stretch/>
        </p:blipFill>
        <p:spPr>
          <a:xfrm>
            <a:off x="7524328" y="1544955"/>
            <a:ext cx="597066" cy="232680"/>
          </a:xfrm>
          <a:prstGeom prst="rect">
            <a:avLst/>
          </a:prstGeom>
          <a:noFill/>
          <a:ln>
            <a:noFill/>
          </a:ln>
        </p:spPr>
      </p:pic>
      <p:pic>
        <p:nvPicPr>
          <p:cNvPr id="267" name="Google Shape;267;p47"/>
          <p:cNvPicPr preferRelativeResize="0"/>
          <p:nvPr/>
        </p:nvPicPr>
        <p:blipFill rotWithShape="1">
          <a:blip r:embed="rId6">
            <a:alphaModFix/>
          </a:blip>
          <a:srcRect/>
          <a:stretch/>
        </p:blipFill>
        <p:spPr>
          <a:xfrm>
            <a:off x="252412" y="1600200"/>
            <a:ext cx="1296143" cy="212559"/>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pic>
        <p:nvPicPr>
          <p:cNvPr id="272" name="Google Shape;272;p48"/>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73" name="Google Shape;273;p4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End of Knowledge Section 1</a:t>
            </a:r>
            <a:endParaRPr/>
          </a:p>
        </p:txBody>
      </p:sp>
      <p:sp>
        <p:nvSpPr>
          <p:cNvPr id="274" name="Google Shape;274;p48"/>
          <p:cNvSpPr txBox="1"/>
          <p:nvPr/>
        </p:nvSpPr>
        <p:spPr>
          <a:xfrm>
            <a:off x="323850" y="2708275"/>
            <a:ext cx="8496300" cy="20320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 test is now on the last task of section 1 (tile 18 is dark blue), the answered tasks’ tiles are light blue.</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You can go back and review your answers or click on “finish section” to move to section 2. When you do this you will get a warning that you cannot return to this section later. Click on “CANCEL” to stay in section 1 or “OK” to move on to section 2.</a:t>
            </a:r>
            <a:endParaRPr/>
          </a:p>
        </p:txBody>
      </p:sp>
      <p:pic>
        <p:nvPicPr>
          <p:cNvPr id="275" name="Google Shape;275;p48"/>
          <p:cNvPicPr preferRelativeResize="0"/>
          <p:nvPr/>
        </p:nvPicPr>
        <p:blipFill rotWithShape="1">
          <a:blip r:embed="rId4">
            <a:alphaModFix/>
          </a:blip>
          <a:srcRect/>
          <a:stretch/>
        </p:blipFill>
        <p:spPr>
          <a:xfrm>
            <a:off x="7524328" y="1556792"/>
            <a:ext cx="618438" cy="241009"/>
          </a:xfrm>
          <a:prstGeom prst="rect">
            <a:avLst/>
          </a:prstGeom>
          <a:noFill/>
          <a:ln>
            <a:noFill/>
          </a:ln>
        </p:spPr>
      </p:pic>
      <p:pic>
        <p:nvPicPr>
          <p:cNvPr id="276" name="Google Shape;276;p48"/>
          <p:cNvPicPr preferRelativeResize="0"/>
          <p:nvPr/>
        </p:nvPicPr>
        <p:blipFill rotWithShape="1">
          <a:blip r:embed="rId5">
            <a:alphaModFix/>
          </a:blip>
          <a:srcRect/>
          <a:stretch/>
        </p:blipFill>
        <p:spPr>
          <a:xfrm>
            <a:off x="252413" y="1585382"/>
            <a:ext cx="1573907" cy="192366"/>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sp>
        <p:nvSpPr>
          <p:cNvPr id="281" name="Google Shape;281;p4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Section 2</a:t>
            </a:r>
            <a:endParaRPr/>
          </a:p>
        </p:txBody>
      </p:sp>
      <p:sp>
        <p:nvSpPr>
          <p:cNvPr id="282" name="Google Shape;282;p4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83" name="Google Shape;283;p49"/>
          <p:cNvPicPr preferRelativeResize="0"/>
          <p:nvPr/>
        </p:nvPicPr>
        <p:blipFill rotWithShape="1">
          <a:blip r:embed="rId3">
            <a:alphaModFix/>
          </a:blip>
          <a:srcRect/>
          <a:stretch/>
        </p:blipFill>
        <p:spPr>
          <a:xfrm>
            <a:off x="252412" y="1432718"/>
            <a:ext cx="8639175" cy="4860925"/>
          </a:xfrm>
          <a:prstGeom prst="rect">
            <a:avLst/>
          </a:prstGeom>
          <a:noFill/>
          <a:ln w="9525" cap="flat" cmpd="sng">
            <a:solidFill>
              <a:schemeClr val="dk1"/>
            </a:solidFill>
            <a:prstDash val="solid"/>
            <a:miter lim="800000"/>
            <a:headEnd type="none" w="sm" len="sm"/>
            <a:tailEnd type="none" w="sm" len="sm"/>
          </a:ln>
        </p:spPr>
      </p:pic>
      <p:sp>
        <p:nvSpPr>
          <p:cNvPr id="284" name="Google Shape;284;p49"/>
          <p:cNvSpPr txBox="1"/>
          <p:nvPr/>
        </p:nvSpPr>
        <p:spPr>
          <a:xfrm>
            <a:off x="6011863" y="1989138"/>
            <a:ext cx="2146300" cy="3139321"/>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18 tasks.</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Decide which word in the list is closest in meaning to the one in </a:t>
            </a:r>
            <a:r>
              <a:rPr lang="en-GB" sz="1800" b="1" i="1" u="none" strike="noStrike" cap="none">
                <a:solidFill>
                  <a:srgbClr val="002060"/>
                </a:solidFill>
                <a:latin typeface="Arial"/>
                <a:ea typeface="Arial"/>
                <a:cs typeface="Arial"/>
                <a:sym typeface="Arial"/>
              </a:rPr>
              <a:t>bold italics</a:t>
            </a:r>
            <a:r>
              <a:rPr lang="en-GB" sz="1800" b="0" i="0" u="none" strike="noStrike" cap="none">
                <a:solidFill>
                  <a:srgbClr val="002060"/>
                </a:solidFill>
                <a:latin typeface="Arial"/>
                <a:ea typeface="Arial"/>
                <a:cs typeface="Arial"/>
                <a:sym typeface="Arial"/>
              </a:rPr>
              <a:t> in the sentence, then click on the correct answer.</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p:txBody>
      </p:sp>
      <p:pic>
        <p:nvPicPr>
          <p:cNvPr id="285" name="Google Shape;285;p49"/>
          <p:cNvPicPr preferRelativeResize="0"/>
          <p:nvPr/>
        </p:nvPicPr>
        <p:blipFill rotWithShape="1">
          <a:blip r:embed="rId4">
            <a:alphaModFix/>
          </a:blip>
          <a:srcRect/>
          <a:stretch/>
        </p:blipFill>
        <p:spPr>
          <a:xfrm>
            <a:off x="7524327" y="1593690"/>
            <a:ext cx="644419" cy="251134"/>
          </a:xfrm>
          <a:prstGeom prst="rect">
            <a:avLst/>
          </a:prstGeom>
          <a:noFill/>
          <a:ln>
            <a:noFill/>
          </a:ln>
        </p:spPr>
      </p:pic>
      <p:pic>
        <p:nvPicPr>
          <p:cNvPr id="286" name="Google Shape;286;p49"/>
          <p:cNvPicPr preferRelativeResize="0"/>
          <p:nvPr/>
        </p:nvPicPr>
        <p:blipFill rotWithShape="1">
          <a:blip r:embed="rId5">
            <a:alphaModFix/>
          </a:blip>
          <a:srcRect/>
          <a:stretch/>
        </p:blipFill>
        <p:spPr>
          <a:xfrm>
            <a:off x="265523" y="1613185"/>
            <a:ext cx="4098801" cy="2013208"/>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5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Section 3</a:t>
            </a:r>
            <a:endParaRPr/>
          </a:p>
        </p:txBody>
      </p:sp>
      <p:sp>
        <p:nvSpPr>
          <p:cNvPr id="292" name="Google Shape;292;p5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93" name="Google Shape;293;p50"/>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94" name="Google Shape;294;p50"/>
          <p:cNvSpPr txBox="1"/>
          <p:nvPr/>
        </p:nvSpPr>
        <p:spPr>
          <a:xfrm>
            <a:off x="5940425" y="1989138"/>
            <a:ext cx="2232025" cy="2862322"/>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12 tasks.</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Decide which word in the list is used most often with one in </a:t>
            </a:r>
            <a:r>
              <a:rPr lang="en-GB" sz="1800" b="1" i="1" u="none" strike="noStrike" cap="none">
                <a:solidFill>
                  <a:srgbClr val="002060"/>
                </a:solidFill>
                <a:latin typeface="Arial"/>
                <a:ea typeface="Arial"/>
                <a:cs typeface="Arial"/>
                <a:sym typeface="Arial"/>
              </a:rPr>
              <a:t>bold italics </a:t>
            </a:r>
            <a:r>
              <a:rPr lang="en-GB" sz="1800" b="0" i="0" u="none" strike="noStrike" cap="none">
                <a:solidFill>
                  <a:srgbClr val="002060"/>
                </a:solidFill>
                <a:latin typeface="Arial"/>
                <a:ea typeface="Arial"/>
                <a:cs typeface="Arial"/>
                <a:sym typeface="Arial"/>
              </a:rPr>
              <a:t>in the sentence, then click on the correct answer.</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p:txBody>
      </p:sp>
      <p:pic>
        <p:nvPicPr>
          <p:cNvPr id="295" name="Google Shape;295;p50"/>
          <p:cNvPicPr preferRelativeResize="0"/>
          <p:nvPr/>
        </p:nvPicPr>
        <p:blipFill rotWithShape="1">
          <a:blip r:embed="rId4">
            <a:alphaModFix/>
          </a:blip>
          <a:srcRect/>
          <a:stretch/>
        </p:blipFill>
        <p:spPr>
          <a:xfrm>
            <a:off x="7524328" y="1600200"/>
            <a:ext cx="657602" cy="256272"/>
          </a:xfrm>
          <a:prstGeom prst="rect">
            <a:avLst/>
          </a:prstGeom>
          <a:noFill/>
          <a:ln>
            <a:noFill/>
          </a:ln>
        </p:spPr>
      </p:pic>
      <p:pic>
        <p:nvPicPr>
          <p:cNvPr id="296" name="Google Shape;296;p50"/>
          <p:cNvPicPr preferRelativeResize="0"/>
          <p:nvPr/>
        </p:nvPicPr>
        <p:blipFill rotWithShape="1">
          <a:blip r:embed="rId5">
            <a:alphaModFix/>
          </a:blip>
          <a:srcRect/>
          <a:stretch/>
        </p:blipFill>
        <p:spPr>
          <a:xfrm>
            <a:off x="252412" y="1759160"/>
            <a:ext cx="4420707" cy="210402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5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Section 4</a:t>
            </a:r>
            <a:endParaRPr/>
          </a:p>
        </p:txBody>
      </p:sp>
      <p:sp>
        <p:nvSpPr>
          <p:cNvPr id="303" name="Google Shape;303;p5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304" name="Google Shape;304;p51"/>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305" name="Google Shape;305;p51"/>
          <p:cNvSpPr txBox="1"/>
          <p:nvPr/>
        </p:nvSpPr>
        <p:spPr>
          <a:xfrm>
            <a:off x="5940425" y="1989138"/>
            <a:ext cx="2232025" cy="3139321"/>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16 tasks, 2 or 3 “drop down” boxes in each, similar to those in section 1. </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Choose the answers from the boxes’ “drop down” lists to correctly complete the sentence. </a:t>
            </a:r>
            <a:endParaRPr/>
          </a:p>
        </p:txBody>
      </p:sp>
      <p:pic>
        <p:nvPicPr>
          <p:cNvPr id="306" name="Google Shape;306;p51"/>
          <p:cNvPicPr preferRelativeResize="0"/>
          <p:nvPr/>
        </p:nvPicPr>
        <p:blipFill rotWithShape="1">
          <a:blip r:embed="rId4">
            <a:alphaModFix/>
          </a:blip>
          <a:srcRect/>
          <a:stretch/>
        </p:blipFill>
        <p:spPr>
          <a:xfrm>
            <a:off x="7524328" y="1600199"/>
            <a:ext cx="648122" cy="252577"/>
          </a:xfrm>
          <a:prstGeom prst="rect">
            <a:avLst/>
          </a:prstGeom>
          <a:noFill/>
          <a:ln>
            <a:noFill/>
          </a:ln>
        </p:spPr>
      </p:pic>
      <p:pic>
        <p:nvPicPr>
          <p:cNvPr id="307" name="Google Shape;307;p51"/>
          <p:cNvPicPr preferRelativeResize="0"/>
          <p:nvPr/>
        </p:nvPicPr>
        <p:blipFill rotWithShape="1">
          <a:blip r:embed="rId5">
            <a:alphaModFix/>
          </a:blip>
          <a:srcRect/>
          <a:stretch/>
        </p:blipFill>
        <p:spPr>
          <a:xfrm>
            <a:off x="252411" y="1821409"/>
            <a:ext cx="4215613" cy="218365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5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Writing Test Information</a:t>
            </a:r>
            <a:endParaRPr/>
          </a:p>
        </p:txBody>
      </p:sp>
      <p:sp>
        <p:nvSpPr>
          <p:cNvPr id="313" name="Google Shape;313;p5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314" name="Google Shape;314;p52"/>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315" name="Google Shape;315;p52"/>
          <p:cNvSpPr txBox="1"/>
          <p:nvPr/>
        </p:nvSpPr>
        <p:spPr>
          <a:xfrm>
            <a:off x="323850" y="2852738"/>
            <a:ext cx="8496300" cy="2586037"/>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1 section in the Writing test.</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20 minutes to complete the Writing test.</a:t>
            </a:r>
            <a:endParaRPr/>
          </a:p>
          <a:p>
            <a:pPr marL="0" marR="0" lvl="0" indent="0" algn="l" rtl="0">
              <a:spcBef>
                <a:spcPts val="0"/>
              </a:spcBef>
              <a:spcAft>
                <a:spcPts val="0"/>
              </a:spcAft>
              <a:buNone/>
            </a:pPr>
            <a:endParaRPr sz="1800" b="0" i="0" u="none" strike="noStrike" cap="none">
              <a:solidFill>
                <a:srgbClr val="FF000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FF0000"/>
                </a:solidFill>
                <a:latin typeface="Arial"/>
                <a:ea typeface="Arial"/>
                <a:cs typeface="Arial"/>
                <a:sym typeface="Arial"/>
              </a:rPr>
              <a:t>The keyboard is needed in this test. Do not press of the “special”  keys (CTRL, ALT, Win etc.).</a:t>
            </a:r>
            <a:endParaRPr/>
          </a:p>
          <a:p>
            <a:pPr marL="0" marR="0" lvl="0" indent="0" algn="l" rtl="0">
              <a:spcBef>
                <a:spcPts val="0"/>
              </a:spcBef>
              <a:spcAft>
                <a:spcPts val="0"/>
              </a:spcAft>
              <a:buNone/>
            </a:pPr>
            <a:endParaRPr sz="1800" b="0" i="0" u="none" strike="noStrike" cap="none">
              <a:solidFill>
                <a:srgbClr val="FF000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Position the keyboard so you can use it comfortably, remember to only use only letters, numbers &amp; symbols.</a:t>
            </a:r>
            <a:endParaRPr/>
          </a:p>
        </p:txBody>
      </p:sp>
      <p:pic>
        <p:nvPicPr>
          <p:cNvPr id="316" name="Google Shape;316;p52"/>
          <p:cNvPicPr preferRelativeResize="0"/>
          <p:nvPr/>
        </p:nvPicPr>
        <p:blipFill rotWithShape="1">
          <a:blip r:embed="rId4">
            <a:alphaModFix/>
          </a:blip>
          <a:srcRect/>
          <a:stretch/>
        </p:blipFill>
        <p:spPr>
          <a:xfrm>
            <a:off x="323850" y="1615780"/>
            <a:ext cx="2618056" cy="1170283"/>
          </a:xfrm>
          <a:prstGeom prst="rect">
            <a:avLst/>
          </a:prstGeom>
          <a:noFill/>
          <a:ln>
            <a:noFill/>
          </a:ln>
        </p:spPr>
      </p:pic>
      <p:pic>
        <p:nvPicPr>
          <p:cNvPr id="317" name="Google Shape;317;p52"/>
          <p:cNvPicPr preferRelativeResize="0"/>
          <p:nvPr/>
        </p:nvPicPr>
        <p:blipFill rotWithShape="1">
          <a:blip r:embed="rId5">
            <a:alphaModFix/>
          </a:blip>
          <a:srcRect/>
          <a:stretch/>
        </p:blipFill>
        <p:spPr>
          <a:xfrm>
            <a:off x="259862" y="1531784"/>
            <a:ext cx="5032218" cy="1303411"/>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pic>
        <p:nvPicPr>
          <p:cNvPr id="322" name="Google Shape;322;p53"/>
          <p:cNvPicPr preferRelativeResize="0"/>
          <p:nvPr/>
        </p:nvPicPr>
        <p:blipFill rotWithShape="1">
          <a:blip r:embed="rId3">
            <a:alphaModFix/>
          </a:blip>
          <a:srcRect/>
          <a:stretch/>
        </p:blipFill>
        <p:spPr>
          <a:xfrm>
            <a:off x="470465" y="1264635"/>
            <a:ext cx="8499371" cy="3171943"/>
          </a:xfrm>
          <a:prstGeom prst="rect">
            <a:avLst/>
          </a:prstGeom>
          <a:noFill/>
          <a:ln>
            <a:noFill/>
          </a:ln>
        </p:spPr>
      </p:pic>
      <p:sp>
        <p:nvSpPr>
          <p:cNvPr id="323" name="Google Shape;323;p53"/>
          <p:cNvSpPr txBox="1">
            <a:spLocks noGrp="1"/>
          </p:cNvSpPr>
          <p:nvPr>
            <p:ph type="title"/>
          </p:nvPr>
        </p:nvSpPr>
        <p:spPr>
          <a:xfrm>
            <a:off x="457200" y="274638"/>
            <a:ext cx="8579296"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Writing Section</a:t>
            </a:r>
            <a:endParaRPr/>
          </a:p>
        </p:txBody>
      </p:sp>
      <p:sp>
        <p:nvSpPr>
          <p:cNvPr id="324" name="Google Shape;324;p53"/>
          <p:cNvSpPr/>
          <p:nvPr/>
        </p:nvSpPr>
        <p:spPr>
          <a:xfrm>
            <a:off x="286865" y="1264635"/>
            <a:ext cx="8673600" cy="4983000"/>
          </a:xfrm>
          <a:prstGeom prst="rect">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25" name="Google Shape;325;p53"/>
          <p:cNvSpPr txBox="1"/>
          <p:nvPr/>
        </p:nvSpPr>
        <p:spPr>
          <a:xfrm>
            <a:off x="515468" y="2118048"/>
            <a:ext cx="2184324" cy="246221"/>
          </a:xfrm>
          <a:prstGeom prst="rect">
            <a:avLst/>
          </a:pr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000" b="0" i="0" u="none" strike="noStrike" cap="none">
                <a:solidFill>
                  <a:srgbClr val="3F3F3F"/>
                </a:solidFill>
                <a:latin typeface="Calibri"/>
                <a:ea typeface="Calibri"/>
                <a:cs typeface="Calibri"/>
                <a:sym typeface="Calibri"/>
              </a:rPr>
              <a:t>You should write more than </a:t>
            </a:r>
            <a:r>
              <a:rPr lang="en-GB" sz="1000" b="1" i="0" u="none" strike="noStrike" cap="none">
                <a:solidFill>
                  <a:srgbClr val="3F3F3F"/>
                </a:solidFill>
                <a:latin typeface="Calibri"/>
                <a:ea typeface="Calibri"/>
                <a:cs typeface="Calibri"/>
                <a:sym typeface="Calibri"/>
              </a:rPr>
              <a:t>80 words.</a:t>
            </a:r>
            <a:endParaRPr/>
          </a:p>
        </p:txBody>
      </p:sp>
      <p:sp>
        <p:nvSpPr>
          <p:cNvPr id="326" name="Google Shape;326;p53"/>
          <p:cNvSpPr txBox="1"/>
          <p:nvPr/>
        </p:nvSpPr>
        <p:spPr>
          <a:xfrm>
            <a:off x="781050" y="3487750"/>
            <a:ext cx="7583100" cy="2862300"/>
          </a:xfrm>
          <a:prstGeom prst="rect">
            <a:avLst/>
          </a:prstGeom>
          <a:solidFill>
            <a:srgbClr val="DAE5F1"/>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lvl="0" indent="0" algn="l" rtl="0">
              <a:spcBef>
                <a:spcPts val="0"/>
              </a:spcBef>
              <a:spcAft>
                <a:spcPts val="0"/>
              </a:spcAft>
              <a:buClr>
                <a:schemeClr val="dk1"/>
              </a:buClr>
              <a:buFont typeface="Arial"/>
              <a:buNone/>
            </a:pPr>
            <a:r>
              <a:rPr lang="en-GB" sz="1600">
                <a:solidFill>
                  <a:srgbClr val="002060"/>
                </a:solidFill>
              </a:rPr>
              <a:t>Choose 1 of the 2 essay questions to answer, then type your essay in the box. You do not need to type the question. There is a word counter below the box.</a:t>
            </a:r>
            <a:endParaRPr>
              <a:solidFill>
                <a:schemeClr val="dk1"/>
              </a:solidFill>
            </a:endParaRPr>
          </a:p>
          <a:p>
            <a:pPr marL="0" lvl="0" indent="0" algn="l" rtl="0">
              <a:spcBef>
                <a:spcPts val="0"/>
              </a:spcBef>
              <a:spcAft>
                <a:spcPts val="0"/>
              </a:spcAft>
              <a:buClr>
                <a:schemeClr val="dk1"/>
              </a:buClr>
              <a:buFont typeface="Arial"/>
              <a:buNone/>
            </a:pPr>
            <a:endParaRPr sz="1600">
              <a:solidFill>
                <a:srgbClr val="002060"/>
              </a:solidFill>
            </a:endParaRPr>
          </a:p>
          <a:p>
            <a:pPr marL="0" lvl="0" indent="0" algn="l" rtl="0">
              <a:spcBef>
                <a:spcPts val="0"/>
              </a:spcBef>
              <a:spcAft>
                <a:spcPts val="0"/>
              </a:spcAft>
              <a:buClr>
                <a:schemeClr val="dk1"/>
              </a:buClr>
              <a:buFont typeface="Arial"/>
              <a:buNone/>
            </a:pPr>
            <a:endParaRPr sz="1600">
              <a:solidFill>
                <a:srgbClr val="002060"/>
              </a:solidFill>
            </a:endParaRPr>
          </a:p>
          <a:p>
            <a:pPr marL="0" lvl="0" indent="0" algn="l" rtl="0">
              <a:spcBef>
                <a:spcPts val="0"/>
              </a:spcBef>
              <a:spcAft>
                <a:spcPts val="0"/>
              </a:spcAft>
              <a:buClr>
                <a:schemeClr val="dk1"/>
              </a:buClr>
              <a:buFont typeface="Arial"/>
              <a:buNone/>
            </a:pPr>
            <a:r>
              <a:rPr lang="en-GB" sz="1600">
                <a:solidFill>
                  <a:srgbClr val="002060"/>
                </a:solidFill>
              </a:rPr>
              <a:t>You should write more than fifty  words. Give reasons and examples to explain your opinions, how much you agree or disagree with the point of view, and why. Your essay should clearly present your ideas about the topic and be well organised, use appropriate examples or details to support your opinion and make accurate use of a suitable range of grammar and vocabulary.</a:t>
            </a:r>
            <a:endParaRPr>
              <a:solidFill>
                <a:schemeClr val="dk1"/>
              </a:solidFill>
            </a:endParaRPr>
          </a:p>
          <a:p>
            <a:pPr marL="0" lvl="0" indent="0" algn="l" rtl="0">
              <a:spcBef>
                <a:spcPts val="0"/>
              </a:spcBef>
              <a:spcAft>
                <a:spcPts val="0"/>
              </a:spcAft>
              <a:buClr>
                <a:schemeClr val="dk1"/>
              </a:buClr>
              <a:buFont typeface="Arial"/>
              <a:buNone/>
            </a:pPr>
            <a:r>
              <a:rPr lang="en-GB" sz="1600">
                <a:solidFill>
                  <a:srgbClr val="FF0000"/>
                </a:solidFill>
              </a:rPr>
              <a:t>Do not click on “finish section” until you have completed your essay.</a:t>
            </a:r>
            <a:endParaRPr>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pic>
        <p:nvPicPr>
          <p:cNvPr id="331" name="Google Shape;331;p54"/>
          <p:cNvPicPr preferRelativeResize="0"/>
          <p:nvPr/>
        </p:nvPicPr>
        <p:blipFill>
          <a:blip r:embed="rId3">
            <a:alphaModFix/>
          </a:blip>
          <a:stretch>
            <a:fillRect/>
          </a:stretch>
        </p:blipFill>
        <p:spPr>
          <a:xfrm>
            <a:off x="140900" y="1703975"/>
            <a:ext cx="8862172" cy="4470851"/>
          </a:xfrm>
          <a:prstGeom prst="rect">
            <a:avLst/>
          </a:prstGeom>
          <a:noFill/>
          <a:ln w="9525" cap="flat" cmpd="sng">
            <a:solidFill>
              <a:schemeClr val="dk2"/>
            </a:solidFill>
            <a:prstDash val="solid"/>
            <a:round/>
            <a:headEnd type="none" w="sm" len="sm"/>
            <a:tailEnd type="none" w="sm" len="sm"/>
          </a:ln>
        </p:spPr>
      </p:pic>
      <p:sp>
        <p:nvSpPr>
          <p:cNvPr id="332" name="Google Shape;332;p5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Exit</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14"/>
        <p:cNvGrpSpPr/>
        <p:nvPr/>
      </p:nvGrpSpPr>
      <p:grpSpPr>
        <a:xfrm>
          <a:off x="0" y="0"/>
          <a:ext cx="0" cy="0"/>
          <a:chOff x="0" y="0"/>
          <a:chExt cx="0" cy="0"/>
        </a:xfrm>
      </p:grpSpPr>
      <p:sp>
        <p:nvSpPr>
          <p:cNvPr id="515" name="Google Shape;515;p8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dirty="0" smtClean="0"/>
              <a:t>Password </a:t>
            </a:r>
            <a:r>
              <a:rPr lang="en-GB" dirty="0"/>
              <a:t>Test Security</a:t>
            </a:r>
            <a:endParaRPr dirty="0"/>
          </a:p>
        </p:txBody>
      </p:sp>
      <p:sp>
        <p:nvSpPr>
          <p:cNvPr id="516" name="Google Shape;516;p82"/>
          <p:cNvSpPr txBox="1">
            <a:spLocks noGrp="1"/>
          </p:cNvSpPr>
          <p:nvPr>
            <p:ph type="body" idx="1"/>
          </p:nvPr>
        </p:nvSpPr>
        <p:spPr>
          <a:xfrm>
            <a:off x="457200" y="1484313"/>
            <a:ext cx="8229600" cy="4525962"/>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Char char="•"/>
            </a:pPr>
            <a:r>
              <a:rPr lang="en-GB" sz="2000" dirty="0"/>
              <a:t>Password tests prevent cheating by detecting access to anything outside of the test, including “pop ups”.  Such access is judged to be an attempt to cheat and the test is interrupted.</a:t>
            </a:r>
            <a:endParaRPr dirty="0"/>
          </a:p>
          <a:p>
            <a:pPr marL="342900" lvl="0" indent="-342900" algn="l" rtl="0">
              <a:spcBef>
                <a:spcPts val="400"/>
              </a:spcBef>
              <a:spcAft>
                <a:spcPts val="0"/>
              </a:spcAft>
              <a:buClr>
                <a:schemeClr val="dk1"/>
              </a:buClr>
              <a:buSzPts val="2000"/>
              <a:buChar char="•"/>
            </a:pPr>
            <a:r>
              <a:rPr lang="en-GB" sz="2000" dirty="0"/>
              <a:t>Tests run in “full screen” mode, so access to anything outside of the test can only happen if “special” keys are pressed (including "Win" (    or      ), "Ctrl" (   ), "Alt" (   ) &amp; function keys). Do not do this!</a:t>
            </a:r>
            <a:endParaRPr dirty="0"/>
          </a:p>
          <a:p>
            <a:pPr marL="342900" lvl="0" indent="-342900" algn="l" rtl="0">
              <a:spcBef>
                <a:spcPts val="400"/>
              </a:spcBef>
              <a:spcAft>
                <a:spcPts val="0"/>
              </a:spcAft>
              <a:buClr>
                <a:schemeClr val="dk1"/>
              </a:buClr>
              <a:buSzPts val="2000"/>
              <a:buChar char="•"/>
            </a:pPr>
            <a:r>
              <a:rPr lang="en-GB" sz="2000" dirty="0"/>
              <a:t>You only need the keyboard to enter your candidate details at the beginning of the test, and during the Writing test if there is one. ONLY use keyboard letters, numbers &amp; symbols.</a:t>
            </a:r>
            <a:endParaRPr dirty="0"/>
          </a:p>
          <a:p>
            <a:pPr marL="342900" lvl="0" indent="-342900" algn="l" rtl="0">
              <a:spcBef>
                <a:spcPts val="400"/>
              </a:spcBef>
              <a:spcAft>
                <a:spcPts val="0"/>
              </a:spcAft>
              <a:buClr>
                <a:schemeClr val="dk1"/>
              </a:buClr>
              <a:buSzPts val="2000"/>
              <a:buChar char="•"/>
            </a:pPr>
            <a:r>
              <a:rPr lang="en-GB" sz="2000" dirty="0"/>
              <a:t>If you press these special keys you risk having your test interrupted. </a:t>
            </a:r>
            <a:endParaRPr dirty="0"/>
          </a:p>
        </p:txBody>
      </p:sp>
      <p:pic>
        <p:nvPicPr>
          <p:cNvPr id="517" name="Google Shape;517;p82"/>
          <p:cNvPicPr preferRelativeResize="0"/>
          <p:nvPr/>
        </p:nvPicPr>
        <p:blipFill rotWithShape="1">
          <a:blip r:embed="rId3">
            <a:alphaModFix/>
          </a:blip>
          <a:srcRect l="25362" t="16850" r="31159" b="31136"/>
          <a:stretch/>
        </p:blipFill>
        <p:spPr>
          <a:xfrm>
            <a:off x="7400925" y="2906713"/>
            <a:ext cx="190500" cy="149225"/>
          </a:xfrm>
          <a:prstGeom prst="rect">
            <a:avLst/>
          </a:prstGeom>
          <a:noFill/>
          <a:ln>
            <a:noFill/>
          </a:ln>
        </p:spPr>
      </p:pic>
      <p:pic>
        <p:nvPicPr>
          <p:cNvPr id="518" name="Google Shape;518;p82"/>
          <p:cNvPicPr preferRelativeResize="0"/>
          <p:nvPr/>
        </p:nvPicPr>
        <p:blipFill rotWithShape="1">
          <a:blip r:embed="rId4">
            <a:alphaModFix/>
          </a:blip>
          <a:srcRect l="43584" t="61354" r="21681" b="4382"/>
          <a:stretch/>
        </p:blipFill>
        <p:spPr>
          <a:xfrm>
            <a:off x="7891463" y="2901950"/>
            <a:ext cx="276225" cy="149225"/>
          </a:xfrm>
          <a:prstGeom prst="rect">
            <a:avLst/>
          </a:prstGeom>
          <a:noFill/>
          <a:ln>
            <a:noFill/>
          </a:ln>
        </p:spPr>
      </p:pic>
      <p:pic>
        <p:nvPicPr>
          <p:cNvPr id="519" name="Google Shape;519;p82"/>
          <p:cNvPicPr preferRelativeResize="0"/>
          <p:nvPr/>
        </p:nvPicPr>
        <p:blipFill rotWithShape="1">
          <a:blip r:embed="rId5">
            <a:alphaModFix/>
          </a:blip>
          <a:srcRect l="10609" t="9271" r="11670" b="10264"/>
          <a:stretch/>
        </p:blipFill>
        <p:spPr>
          <a:xfrm>
            <a:off x="1584325" y="3208338"/>
            <a:ext cx="184150" cy="149225"/>
          </a:xfrm>
          <a:prstGeom prst="rect">
            <a:avLst/>
          </a:prstGeom>
          <a:noFill/>
          <a:ln>
            <a:noFill/>
          </a:ln>
        </p:spPr>
      </p:pic>
      <p:pic>
        <p:nvPicPr>
          <p:cNvPr id="520" name="Google Shape;520;p82"/>
          <p:cNvPicPr preferRelativeResize="0"/>
          <p:nvPr/>
        </p:nvPicPr>
        <p:blipFill rotWithShape="1">
          <a:blip r:embed="rId6">
            <a:alphaModFix/>
          </a:blip>
          <a:srcRect l="22440" t="9274" r="23529" b="8064"/>
          <a:stretch/>
        </p:blipFill>
        <p:spPr>
          <a:xfrm>
            <a:off x="2592388" y="3216275"/>
            <a:ext cx="184150" cy="149225"/>
          </a:xfrm>
          <a:prstGeom prst="rect">
            <a:avLst/>
          </a:prstGeom>
          <a:noFill/>
          <a:ln>
            <a:noFill/>
          </a:ln>
        </p:spPr>
      </p:pic>
    </p:spTree>
    <p:extLst>
      <p:ext uri="{BB962C8B-B14F-4D97-AF65-F5344CB8AC3E}">
        <p14:creationId xmlns:p14="http://schemas.microsoft.com/office/powerpoint/2010/main" val="1546993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Overall Structure</a:t>
            </a:r>
            <a:endParaRPr/>
          </a:p>
        </p:txBody>
      </p:sp>
      <p:sp>
        <p:nvSpPr>
          <p:cNvPr id="189" name="Google Shape;189;p38"/>
          <p:cNvSpPr txBox="1">
            <a:spLocks noGrp="1"/>
          </p:cNvSpPr>
          <p:nvPr>
            <p:ph type="body" idx="1"/>
          </p:nvPr>
        </p:nvSpPr>
        <p:spPr>
          <a:xfrm>
            <a:off x="428625" y="1268413"/>
            <a:ext cx="8715375" cy="53292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800"/>
              <a:buNone/>
            </a:pPr>
            <a:endParaRPr sz="2800">
              <a:solidFill>
                <a:srgbClr val="002060"/>
              </a:solidFill>
            </a:endParaRPr>
          </a:p>
          <a:p>
            <a:pPr marL="0" lvl="0" indent="0" algn="l" rtl="0">
              <a:spcBef>
                <a:spcPts val="560"/>
              </a:spcBef>
              <a:spcAft>
                <a:spcPts val="0"/>
              </a:spcAft>
              <a:buClr>
                <a:schemeClr val="dk1"/>
              </a:buClr>
              <a:buSzPts val="2800"/>
              <a:buNone/>
            </a:pPr>
            <a:endParaRPr sz="2800">
              <a:solidFill>
                <a:srgbClr val="002060"/>
              </a:solidFill>
            </a:endParaRPr>
          </a:p>
          <a:p>
            <a:pPr marL="342900" lvl="0" indent="-342900" algn="l" rtl="0">
              <a:spcBef>
                <a:spcPts val="560"/>
              </a:spcBef>
              <a:spcAft>
                <a:spcPts val="0"/>
              </a:spcAft>
              <a:buClr>
                <a:srgbClr val="002060"/>
              </a:buClr>
              <a:buSzPts val="2800"/>
              <a:buChar char="•"/>
            </a:pPr>
            <a:r>
              <a:rPr lang="en-GB" sz="2800">
                <a:solidFill>
                  <a:srgbClr val="002060"/>
                </a:solidFill>
              </a:rPr>
              <a:t>Knowledge test (45 minutes)</a:t>
            </a:r>
            <a:br>
              <a:rPr lang="en-GB" sz="2800">
                <a:solidFill>
                  <a:srgbClr val="002060"/>
                </a:solidFill>
              </a:rPr>
            </a:br>
            <a:endParaRPr sz="2800">
              <a:solidFill>
                <a:srgbClr val="002060"/>
              </a:solidFill>
            </a:endParaRPr>
          </a:p>
          <a:p>
            <a:pPr marL="342900" lvl="0" indent="-342900" algn="l" rtl="0">
              <a:spcBef>
                <a:spcPts val="560"/>
              </a:spcBef>
              <a:spcAft>
                <a:spcPts val="0"/>
              </a:spcAft>
              <a:buClr>
                <a:srgbClr val="002060"/>
              </a:buClr>
              <a:buSzPts val="2800"/>
              <a:buChar char="•"/>
            </a:pPr>
            <a:r>
              <a:rPr lang="en-GB" sz="2800">
                <a:solidFill>
                  <a:srgbClr val="002060"/>
                </a:solidFill>
              </a:rPr>
              <a:t>Writing test (20 minutes)</a:t>
            </a:r>
            <a:endParaRPr/>
          </a:p>
          <a:p>
            <a:pPr marL="342900" lvl="0" indent="-342900" algn="l" rtl="0">
              <a:spcBef>
                <a:spcPts val="560"/>
              </a:spcBef>
              <a:spcAft>
                <a:spcPts val="0"/>
              </a:spcAft>
              <a:buClr>
                <a:schemeClr val="dk1"/>
              </a:buClr>
              <a:buSzPts val="2800"/>
              <a:buFont typeface="Arial"/>
              <a:buNone/>
            </a:pPr>
            <a:endParaRPr sz="2800">
              <a:solidFill>
                <a:srgbClr val="00206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Google Shape;345;p5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Password Test Security</a:t>
            </a:r>
            <a:endParaRPr/>
          </a:p>
        </p:txBody>
      </p:sp>
      <p:sp>
        <p:nvSpPr>
          <p:cNvPr id="346" name="Google Shape;346;p56"/>
          <p:cNvSpPr txBox="1">
            <a:spLocks noGrp="1"/>
          </p:cNvSpPr>
          <p:nvPr>
            <p:ph type="body" idx="1"/>
          </p:nvPr>
        </p:nvSpPr>
        <p:spPr>
          <a:xfrm>
            <a:off x="457200" y="1484784"/>
            <a:ext cx="8229600" cy="45261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000"/>
              <a:buChar char="•"/>
            </a:pPr>
            <a:r>
              <a:rPr lang="en-GB" sz="2000"/>
              <a:t>If the test is interrupted the following screen will appear:</a:t>
            </a:r>
            <a:endParaRPr/>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215900" algn="l" rtl="0">
              <a:spcBef>
                <a:spcPts val="400"/>
              </a:spcBef>
              <a:spcAft>
                <a:spcPts val="0"/>
              </a:spcAft>
              <a:buClr>
                <a:schemeClr val="dk1"/>
              </a:buClr>
              <a:buSzPts val="2000"/>
              <a:buNone/>
            </a:pPr>
            <a:endParaRPr sz="2000"/>
          </a:p>
          <a:p>
            <a:pPr marL="342900" lvl="0" indent="-342900" algn="l" rtl="0">
              <a:spcBef>
                <a:spcPts val="400"/>
              </a:spcBef>
              <a:spcAft>
                <a:spcPts val="0"/>
              </a:spcAft>
              <a:buClr>
                <a:schemeClr val="dk1"/>
              </a:buClr>
              <a:buSzPts val="2000"/>
              <a:buChar char="•"/>
            </a:pPr>
            <a:r>
              <a:rPr lang="en-GB" sz="2000"/>
              <a:t>If this happens you can click on the continue button and restart the test, though some test time may be lost. Most answers will have been saved but answers to questions in the section being worked on at the time the test was interrupted may need to be re-entered, and also the most recent parts of an essay.</a:t>
            </a:r>
            <a:endParaRPr/>
          </a:p>
          <a:p>
            <a:pPr marL="342900" lvl="0" indent="-342900" algn="l" rtl="0">
              <a:spcBef>
                <a:spcPts val="400"/>
              </a:spcBef>
              <a:spcAft>
                <a:spcPts val="0"/>
              </a:spcAft>
              <a:buClr>
                <a:schemeClr val="dk1"/>
              </a:buClr>
              <a:buSzPts val="2000"/>
              <a:buChar char="•"/>
            </a:pPr>
            <a:r>
              <a:rPr lang="en-GB" sz="2000"/>
              <a:t>If the test is interrupted again alert the invigilator as there may be a problem with the set up of the test PC.</a:t>
            </a:r>
            <a:endParaRPr/>
          </a:p>
          <a:p>
            <a:pPr marL="342900" lvl="0" indent="-215900" algn="l" rtl="0">
              <a:spcBef>
                <a:spcPts val="400"/>
              </a:spcBef>
              <a:spcAft>
                <a:spcPts val="0"/>
              </a:spcAft>
              <a:buClr>
                <a:schemeClr val="dk1"/>
              </a:buClr>
              <a:buSzPts val="2000"/>
              <a:buNone/>
            </a:pPr>
            <a:endParaRPr sz="2000"/>
          </a:p>
        </p:txBody>
      </p:sp>
      <p:pic>
        <p:nvPicPr>
          <p:cNvPr id="347" name="Google Shape;347;p56"/>
          <p:cNvPicPr preferRelativeResize="0"/>
          <p:nvPr/>
        </p:nvPicPr>
        <p:blipFill rotWithShape="1">
          <a:blip r:embed="rId3">
            <a:alphaModFix/>
          </a:blip>
          <a:srcRect/>
          <a:stretch/>
        </p:blipFill>
        <p:spPr>
          <a:xfrm>
            <a:off x="2510624" y="1844824"/>
            <a:ext cx="4122752" cy="2232248"/>
          </a:xfrm>
          <a:prstGeom prst="rect">
            <a:avLst/>
          </a:prstGeom>
          <a:noFill/>
          <a:ln w="9525" cap="flat" cmpd="sng">
            <a:solidFill>
              <a:schemeClr val="dk1"/>
            </a:solidFill>
            <a:prstDash val="solid"/>
            <a:round/>
            <a:headEnd type="none" w="sm" len="sm"/>
            <a:tailEnd type="none" w="sm" len="sm"/>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Google Shape;353;p57"/>
          <p:cNvSpPr txBox="1">
            <a:spLocks noGrp="1"/>
          </p:cNvSpPr>
          <p:nvPr>
            <p:ph type="body" idx="1"/>
          </p:nvPr>
        </p:nvSpPr>
        <p:spPr>
          <a:xfrm>
            <a:off x="428625" y="2428875"/>
            <a:ext cx="8229600" cy="2525713"/>
          </a:xfrm>
          <a:prstGeom prst="rect">
            <a:avLst/>
          </a:prstGeom>
          <a:noFill/>
          <a:ln>
            <a:noFill/>
          </a:ln>
        </p:spPr>
        <p:txBody>
          <a:bodyPr spcFirstLastPara="1" wrap="square" lIns="91425" tIns="45700" rIns="91425" bIns="45700" anchor="t" anchorCtr="0">
            <a:noAutofit/>
          </a:bodyPr>
          <a:lstStyle/>
          <a:p>
            <a:pPr marL="342900" lvl="0" indent="-342900" algn="ctr" rtl="0">
              <a:spcBef>
                <a:spcPts val="0"/>
              </a:spcBef>
              <a:spcAft>
                <a:spcPts val="0"/>
              </a:spcAft>
              <a:buClr>
                <a:srgbClr val="002060"/>
              </a:buClr>
              <a:buSzPts val="6600"/>
              <a:buFont typeface="Arial"/>
              <a:buNone/>
            </a:pPr>
            <a:r>
              <a:rPr lang="en-GB" sz="6600">
                <a:solidFill>
                  <a:srgbClr val="002060"/>
                </a:solidFill>
              </a:rPr>
              <a:t>Good luck!</a:t>
            </a:r>
            <a:endParaRPr sz="660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Login Page</a:t>
            </a:r>
            <a:endParaRPr/>
          </a:p>
        </p:txBody>
      </p:sp>
      <p:pic>
        <p:nvPicPr>
          <p:cNvPr id="196" name="Google Shape;196;p39"/>
          <p:cNvPicPr preferRelativeResize="0"/>
          <p:nvPr/>
        </p:nvPicPr>
        <p:blipFill>
          <a:blip r:embed="rId3">
            <a:alphaModFix/>
          </a:blip>
          <a:stretch>
            <a:fillRect/>
          </a:stretch>
        </p:blipFill>
        <p:spPr>
          <a:xfrm>
            <a:off x="228600" y="1570065"/>
            <a:ext cx="8661449" cy="4655525"/>
          </a:xfrm>
          <a:prstGeom prst="rect">
            <a:avLst/>
          </a:prstGeom>
          <a:noFill/>
          <a:ln w="9525" cap="flat" cmpd="sng">
            <a:solidFill>
              <a:schemeClr val="dk2"/>
            </a:solidFill>
            <a:prstDash val="solid"/>
            <a:round/>
            <a:headEnd type="none" w="sm" len="sm"/>
            <a:tailEnd type="none" w="sm" len="sm"/>
          </a:ln>
        </p:spPr>
      </p:pic>
      <p:sp>
        <p:nvSpPr>
          <p:cNvPr id="197" name="Google Shape;197;p39"/>
          <p:cNvSpPr/>
          <p:nvPr/>
        </p:nvSpPr>
        <p:spPr>
          <a:xfrm>
            <a:off x="1331925" y="3500690"/>
            <a:ext cx="6480300" cy="2308200"/>
          </a:xfrm>
          <a:prstGeom prst="rect">
            <a:avLst/>
          </a:prstGeom>
          <a:solidFill>
            <a:schemeClr val="accent1">
              <a:alpha val="20000"/>
            </a:scheme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 invigilator may have already entered the login details in which case you will not see this page. </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Otherwise, enter the login and password as instructed by the invigilator. Only click on “login” when told to do so by the invigilator.</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Do not click on “check </a:t>
            </a:r>
            <a:r>
              <a:rPr lang="en-GB" sz="1800">
                <a:solidFill>
                  <a:srgbClr val="002060"/>
                </a:solidFill>
              </a:rPr>
              <a:t>tests</a:t>
            </a:r>
            <a:r>
              <a:rPr lang="en-GB" sz="1800">
                <a:solidFill>
                  <a:srgbClr val="002060"/>
                </a:solidFill>
                <a:latin typeface="Arial"/>
                <a:ea typeface="Arial"/>
                <a:cs typeface="Arial"/>
                <a:sym typeface="Arial"/>
              </a:rPr>
              <a:t> remaining”.</a:t>
            </a:r>
            <a:endParaRPr sz="180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pic>
        <p:nvPicPr>
          <p:cNvPr id="203" name="Google Shape;203;p40"/>
          <p:cNvPicPr preferRelativeResize="0"/>
          <p:nvPr/>
        </p:nvPicPr>
        <p:blipFill>
          <a:blip r:embed="rId3">
            <a:alphaModFix/>
          </a:blip>
          <a:stretch>
            <a:fillRect/>
          </a:stretch>
        </p:blipFill>
        <p:spPr>
          <a:xfrm>
            <a:off x="152400" y="1798655"/>
            <a:ext cx="8893422" cy="4332849"/>
          </a:xfrm>
          <a:prstGeom prst="rect">
            <a:avLst/>
          </a:prstGeom>
          <a:noFill/>
          <a:ln>
            <a:noFill/>
          </a:ln>
        </p:spPr>
      </p:pic>
      <p:sp>
        <p:nvSpPr>
          <p:cNvPr id="204" name="Google Shape;204;p40"/>
          <p:cNvSpPr/>
          <p:nvPr/>
        </p:nvSpPr>
        <p:spPr>
          <a:xfrm>
            <a:off x="1331640" y="4869160"/>
            <a:ext cx="6480600" cy="1224000"/>
          </a:xfrm>
          <a:prstGeom prst="rect">
            <a:avLst/>
          </a:prstGeom>
          <a:solidFill>
            <a:srgbClr val="DAE5F1"/>
          </a:solid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05" name="Google Shape;205;p4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Tests Remaining Page</a:t>
            </a:r>
            <a:endParaRPr/>
          </a:p>
        </p:txBody>
      </p:sp>
      <p:sp>
        <p:nvSpPr>
          <p:cNvPr id="206" name="Google Shape;206;p40"/>
          <p:cNvSpPr/>
          <p:nvPr/>
        </p:nvSpPr>
        <p:spPr>
          <a:xfrm>
            <a:off x="1331912" y="4869160"/>
            <a:ext cx="6480300" cy="1200300"/>
          </a:xfrm>
          <a:prstGeom prst="rect">
            <a:avLst/>
          </a:prstGeom>
          <a:solidFill>
            <a:srgbClr val="FFFFFF">
              <a:alpha val="20000"/>
            </a:srgbClr>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If you click on “check attempts remaining” by mistake, you will see a page like this (the name of your test </a:t>
            </a:r>
            <a:r>
              <a:rPr lang="en-GB" sz="1800">
                <a:solidFill>
                  <a:srgbClr val="002060"/>
                </a:solidFill>
              </a:rPr>
              <a:t>may</a:t>
            </a:r>
            <a:r>
              <a:rPr lang="en-GB" sz="1800">
                <a:solidFill>
                  <a:srgbClr val="002060"/>
                </a:solidFill>
                <a:latin typeface="Arial"/>
                <a:ea typeface="Arial"/>
                <a:cs typeface="Arial"/>
                <a:sym typeface="Arial"/>
              </a:rPr>
              <a:t> be different).</a:t>
            </a:r>
            <a:endParaRPr sz="1800">
              <a:solidFill>
                <a:srgbClr val="002060"/>
              </a:solidFill>
            </a:endParaRPr>
          </a:p>
          <a:p>
            <a:pPr marL="0" marR="0" lvl="0" indent="0" algn="l" rtl="0">
              <a:spcBef>
                <a:spcPts val="0"/>
              </a:spcBef>
              <a:spcAft>
                <a:spcPts val="0"/>
              </a:spcAft>
              <a:buNone/>
            </a:pPr>
            <a:endParaRPr sz="1800">
              <a:solidFill>
                <a:srgbClr val="002060"/>
              </a:solidFil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Click on the “X” or “CLOSE” to return to the login page.</a:t>
            </a:r>
            <a:endParaRPr sz="1800">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pic>
        <p:nvPicPr>
          <p:cNvPr id="212" name="Google Shape;212;p41"/>
          <p:cNvPicPr preferRelativeResize="0"/>
          <p:nvPr/>
        </p:nvPicPr>
        <p:blipFill>
          <a:blip r:embed="rId3">
            <a:alphaModFix/>
          </a:blip>
          <a:stretch>
            <a:fillRect/>
          </a:stretch>
        </p:blipFill>
        <p:spPr>
          <a:xfrm>
            <a:off x="152400" y="1874860"/>
            <a:ext cx="8917777" cy="4364151"/>
          </a:xfrm>
          <a:prstGeom prst="rect">
            <a:avLst/>
          </a:prstGeom>
          <a:noFill/>
          <a:ln w="9525" cap="flat" cmpd="sng">
            <a:solidFill>
              <a:schemeClr val="dk2"/>
            </a:solidFill>
            <a:prstDash val="solid"/>
            <a:round/>
            <a:headEnd type="none" w="sm" len="sm"/>
            <a:tailEnd type="none" w="sm" len="sm"/>
          </a:ln>
        </p:spPr>
      </p:pic>
      <p:sp>
        <p:nvSpPr>
          <p:cNvPr id="213" name="Google Shape;213;p4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After The Login Page</a:t>
            </a:r>
            <a:endParaRPr/>
          </a:p>
        </p:txBody>
      </p:sp>
      <p:sp>
        <p:nvSpPr>
          <p:cNvPr id="214" name="Google Shape;214;p41"/>
          <p:cNvSpPr/>
          <p:nvPr/>
        </p:nvSpPr>
        <p:spPr>
          <a:xfrm>
            <a:off x="1331912" y="4077072"/>
            <a:ext cx="6480300" cy="2031300"/>
          </a:xfrm>
          <a:prstGeom prst="rect">
            <a:avLst/>
          </a:prstGeom>
          <a:solidFill>
            <a:schemeClr val="accent1">
              <a:alpha val="20000"/>
            </a:scheme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The invigilator may have already clicked past this page in which case you will not see it. </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If you see it, the test name and the number shown </a:t>
            </a:r>
            <a:r>
              <a:rPr lang="en-GB" sz="1800">
                <a:solidFill>
                  <a:srgbClr val="002060"/>
                </a:solidFill>
              </a:rPr>
              <a:t>may</a:t>
            </a:r>
            <a:r>
              <a:rPr lang="en-GB" sz="1800">
                <a:solidFill>
                  <a:srgbClr val="002060"/>
                </a:solidFill>
                <a:latin typeface="Arial"/>
                <a:ea typeface="Arial"/>
                <a:cs typeface="Arial"/>
                <a:sym typeface="Arial"/>
              </a:rPr>
              <a:t> be different.</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Only click on “start” when told to do so by the invigilator.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pic>
        <p:nvPicPr>
          <p:cNvPr id="220" name="Google Shape;220;p42"/>
          <p:cNvPicPr preferRelativeResize="0"/>
          <p:nvPr/>
        </p:nvPicPr>
        <p:blipFill>
          <a:blip r:embed="rId3">
            <a:alphaModFix/>
          </a:blip>
          <a:stretch>
            <a:fillRect/>
          </a:stretch>
        </p:blipFill>
        <p:spPr>
          <a:xfrm>
            <a:off x="152400" y="1951054"/>
            <a:ext cx="8858422" cy="4301524"/>
          </a:xfrm>
          <a:prstGeom prst="rect">
            <a:avLst/>
          </a:prstGeom>
          <a:noFill/>
          <a:ln w="9525" cap="flat" cmpd="sng">
            <a:solidFill>
              <a:schemeClr val="dk2"/>
            </a:solidFill>
            <a:prstDash val="solid"/>
            <a:round/>
            <a:headEnd type="none" w="sm" len="sm"/>
            <a:tailEnd type="none" w="sm" len="sm"/>
          </a:ln>
        </p:spPr>
      </p:pic>
      <p:sp>
        <p:nvSpPr>
          <p:cNvPr id="221" name="Google Shape;221;p4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Welcome Screen</a:t>
            </a:r>
            <a:endParaRPr/>
          </a:p>
        </p:txBody>
      </p:sp>
      <p:sp>
        <p:nvSpPr>
          <p:cNvPr id="222" name="Google Shape;222;p42"/>
          <p:cNvSpPr/>
          <p:nvPr/>
        </p:nvSpPr>
        <p:spPr>
          <a:xfrm>
            <a:off x="1331913" y="4941888"/>
            <a:ext cx="6480300" cy="1200300"/>
          </a:xfrm>
          <a:prstGeom prst="rect">
            <a:avLst/>
          </a:prstGeom>
          <a:solidFill>
            <a:schemeClr val="accent1">
              <a:alpha val="20000"/>
            </a:scheme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Displayed before you start the test, the actual appearance in your test </a:t>
            </a:r>
            <a:r>
              <a:rPr lang="en-GB" sz="1800">
                <a:solidFill>
                  <a:srgbClr val="002060"/>
                </a:solidFill>
              </a:rPr>
              <a:t>may</a:t>
            </a:r>
            <a:r>
              <a:rPr lang="en-GB" sz="1800">
                <a:solidFill>
                  <a:srgbClr val="002060"/>
                </a:solidFill>
                <a:latin typeface="Arial"/>
                <a:ea typeface="Arial"/>
                <a:cs typeface="Arial"/>
                <a:sym typeface="Arial"/>
              </a:rPr>
              <a:t> be slightly different.</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Only click on “continue” when told to do so by the invigilator.</a:t>
            </a:r>
            <a:endParaRPr sz="1800">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pic>
        <p:nvPicPr>
          <p:cNvPr id="227" name="Google Shape;227;p43"/>
          <p:cNvPicPr preferRelativeResize="0"/>
          <p:nvPr/>
        </p:nvPicPr>
        <p:blipFill>
          <a:blip r:embed="rId3">
            <a:alphaModFix/>
          </a:blip>
          <a:stretch>
            <a:fillRect/>
          </a:stretch>
        </p:blipFill>
        <p:spPr>
          <a:xfrm>
            <a:off x="152400" y="1951054"/>
            <a:ext cx="8868072" cy="4317173"/>
          </a:xfrm>
          <a:prstGeom prst="rect">
            <a:avLst/>
          </a:prstGeom>
          <a:noFill/>
          <a:ln w="9525" cap="flat" cmpd="sng">
            <a:solidFill>
              <a:schemeClr val="dk2"/>
            </a:solidFill>
            <a:prstDash val="solid"/>
            <a:round/>
            <a:headEnd type="none" w="sm" len="sm"/>
            <a:tailEnd type="none" w="sm" len="sm"/>
          </a:ln>
        </p:spPr>
      </p:pic>
      <p:sp>
        <p:nvSpPr>
          <p:cNvPr id="228" name="Google Shape;228;p4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Information Screen</a:t>
            </a:r>
            <a:endParaRPr/>
          </a:p>
        </p:txBody>
      </p:sp>
      <p:sp>
        <p:nvSpPr>
          <p:cNvPr id="229" name="Google Shape;229;p43"/>
          <p:cNvSpPr/>
          <p:nvPr/>
        </p:nvSpPr>
        <p:spPr>
          <a:xfrm>
            <a:off x="1331913" y="4941888"/>
            <a:ext cx="6480300" cy="1200300"/>
          </a:xfrm>
          <a:prstGeom prst="rect">
            <a:avLst/>
          </a:prstGeom>
          <a:solidFill>
            <a:srgbClr val="4F81BD">
              <a:alpha val="20000"/>
            </a:srgbClr>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rgbClr val="002060"/>
                </a:solidFill>
                <a:latin typeface="Arial"/>
                <a:ea typeface="Arial"/>
                <a:cs typeface="Arial"/>
                <a:sym typeface="Arial"/>
              </a:rPr>
              <a:t>Displayed before you start the test, the actual appearance in your test </a:t>
            </a:r>
            <a:r>
              <a:rPr lang="en-GB" sz="1800">
                <a:solidFill>
                  <a:srgbClr val="002060"/>
                </a:solidFill>
              </a:rPr>
              <a:t>may</a:t>
            </a:r>
            <a:r>
              <a:rPr lang="en-GB" sz="1800">
                <a:solidFill>
                  <a:srgbClr val="002060"/>
                </a:solidFill>
                <a:latin typeface="Arial"/>
                <a:ea typeface="Arial"/>
                <a:cs typeface="Arial"/>
                <a:sym typeface="Arial"/>
              </a:rPr>
              <a:t> be slightly different.</a:t>
            </a:r>
            <a:endParaRPr/>
          </a:p>
          <a:p>
            <a:pPr marL="0" marR="0" lvl="0" indent="0" algn="l" rtl="0">
              <a:spcBef>
                <a:spcPts val="0"/>
              </a:spcBef>
              <a:spcAft>
                <a:spcPts val="0"/>
              </a:spcAft>
              <a:buNone/>
            </a:pPr>
            <a:endParaRPr sz="1800">
              <a:solidFill>
                <a:srgbClr val="002060"/>
              </a:solidFill>
              <a:latin typeface="Arial"/>
              <a:ea typeface="Arial"/>
              <a:cs typeface="Arial"/>
              <a:sym typeface="Arial"/>
            </a:endParaRPr>
          </a:p>
          <a:p>
            <a:pPr marL="0" marR="0" lvl="0" indent="0" algn="l" rtl="0">
              <a:spcBef>
                <a:spcPts val="0"/>
              </a:spcBef>
              <a:spcAft>
                <a:spcPts val="0"/>
              </a:spcAft>
              <a:buNone/>
            </a:pPr>
            <a:r>
              <a:rPr lang="en-GB" sz="1800">
                <a:solidFill>
                  <a:srgbClr val="002060"/>
                </a:solidFill>
                <a:latin typeface="Arial"/>
                <a:ea typeface="Arial"/>
                <a:cs typeface="Arial"/>
                <a:sym typeface="Arial"/>
              </a:rPr>
              <a:t>Only click on “continue” when told to do so by the invigilator.</a:t>
            </a:r>
            <a:endParaRPr sz="1800">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pic>
        <p:nvPicPr>
          <p:cNvPr id="234" name="Google Shape;234;p44"/>
          <p:cNvPicPr preferRelativeResize="0"/>
          <p:nvPr/>
        </p:nvPicPr>
        <p:blipFill>
          <a:blip r:embed="rId3">
            <a:alphaModFix/>
          </a:blip>
          <a:stretch>
            <a:fillRect/>
          </a:stretch>
        </p:blipFill>
        <p:spPr>
          <a:xfrm>
            <a:off x="152400" y="1493875"/>
            <a:ext cx="8772397" cy="5019648"/>
          </a:xfrm>
          <a:prstGeom prst="rect">
            <a:avLst/>
          </a:prstGeom>
          <a:noFill/>
          <a:ln w="9525" cap="flat" cmpd="sng">
            <a:solidFill>
              <a:schemeClr val="dk2"/>
            </a:solidFill>
            <a:prstDash val="solid"/>
            <a:round/>
            <a:headEnd type="none" w="sm" len="sm"/>
            <a:tailEnd type="none" w="sm" len="sm"/>
          </a:ln>
        </p:spPr>
      </p:pic>
      <p:sp>
        <p:nvSpPr>
          <p:cNvPr id="235" name="Google Shape;235;p4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Candidate Details</a:t>
            </a:r>
            <a:endParaRPr/>
          </a:p>
        </p:txBody>
      </p:sp>
      <p:sp>
        <p:nvSpPr>
          <p:cNvPr id="236" name="Google Shape;236;p44"/>
          <p:cNvSpPr txBox="1"/>
          <p:nvPr/>
        </p:nvSpPr>
        <p:spPr>
          <a:xfrm>
            <a:off x="3894150" y="1476375"/>
            <a:ext cx="5040300" cy="4719000"/>
          </a:xfrm>
          <a:prstGeom prst="rect">
            <a:avLst/>
          </a:prstGeom>
          <a:solidFill>
            <a:srgbClr val="DAE5F1"/>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Carefully complete this section with information about yourself, it cannot be changed later.</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 invigilator will instruct you how to fill in the identification details and test location.</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There may be more fields, if there are the invigilator will instruct you how to fill them in.</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FF0000"/>
                </a:solidFill>
                <a:latin typeface="Arial"/>
                <a:ea typeface="Arial"/>
                <a:cs typeface="Arial"/>
                <a:sym typeface="Arial"/>
              </a:rPr>
              <a:t>Move the keyboard out of the way, only the mouse is needed until you reach the Writing module of the test. Especially do not press the “special”  keys (CTRL, ALT, Win etc.) this will interrupt the test.</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1" i="0" u="none" strike="noStrike" cap="none">
                <a:solidFill>
                  <a:srgbClr val="FF0000"/>
                </a:solidFill>
                <a:latin typeface="Arial"/>
                <a:ea typeface="Arial"/>
                <a:cs typeface="Arial"/>
                <a:sym typeface="Arial"/>
              </a:rPr>
              <a:t>WAIT </a:t>
            </a:r>
            <a:r>
              <a:rPr lang="en-GB" sz="1800" b="0" i="0" u="none" strike="noStrike" cap="none">
                <a:solidFill>
                  <a:srgbClr val="FF0000"/>
                </a:solidFill>
                <a:latin typeface="Arial"/>
                <a:ea typeface="Arial"/>
                <a:cs typeface="Arial"/>
                <a:sym typeface="Arial"/>
              </a:rPr>
              <a:t>for the invigilator to check your details and only click on “continue” when told to do so.</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4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Knowledge Test Information</a:t>
            </a:r>
            <a:endParaRPr/>
          </a:p>
        </p:txBody>
      </p:sp>
      <p:sp>
        <p:nvSpPr>
          <p:cNvPr id="242" name="Google Shape;242;p4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139700" algn="l" rtl="0">
              <a:spcBef>
                <a:spcPts val="0"/>
              </a:spcBef>
              <a:spcAft>
                <a:spcPts val="0"/>
              </a:spcAft>
              <a:buClr>
                <a:schemeClr val="dk1"/>
              </a:buClr>
              <a:buSzPts val="3200"/>
              <a:buNone/>
            </a:pPr>
            <a:endParaRPr/>
          </a:p>
        </p:txBody>
      </p:sp>
      <p:pic>
        <p:nvPicPr>
          <p:cNvPr id="243" name="Google Shape;243;p45"/>
          <p:cNvPicPr preferRelativeResize="0"/>
          <p:nvPr/>
        </p:nvPicPr>
        <p:blipFill rotWithShape="1">
          <a:blip r:embed="rId3">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pic>
        <p:nvPicPr>
          <p:cNvPr id="244" name="Google Shape;244;p45"/>
          <p:cNvPicPr preferRelativeResize="0"/>
          <p:nvPr/>
        </p:nvPicPr>
        <p:blipFill rotWithShape="1">
          <a:blip r:embed="rId4">
            <a:alphaModFix/>
          </a:blip>
          <a:srcRect/>
          <a:stretch/>
        </p:blipFill>
        <p:spPr>
          <a:xfrm>
            <a:off x="252413" y="1484313"/>
            <a:ext cx="8639175" cy="4860925"/>
          </a:xfrm>
          <a:prstGeom prst="rect">
            <a:avLst/>
          </a:prstGeom>
          <a:noFill/>
          <a:ln w="9525" cap="flat" cmpd="sng">
            <a:solidFill>
              <a:schemeClr val="dk1"/>
            </a:solidFill>
            <a:prstDash val="solid"/>
            <a:miter lim="800000"/>
            <a:headEnd type="none" w="sm" len="sm"/>
            <a:tailEnd type="none" w="sm" len="sm"/>
          </a:ln>
        </p:spPr>
      </p:pic>
      <p:sp>
        <p:nvSpPr>
          <p:cNvPr id="245" name="Google Shape;245;p45"/>
          <p:cNvSpPr txBox="1"/>
          <p:nvPr/>
        </p:nvSpPr>
        <p:spPr>
          <a:xfrm>
            <a:off x="323850" y="2997200"/>
            <a:ext cx="8496300" cy="3140075"/>
          </a:xfrm>
          <a:prstGeom prst="rect">
            <a:avLst/>
          </a:prstGeom>
          <a:solidFill>
            <a:srgbClr val="4F81BD">
              <a:alpha val="20000"/>
            </a:srgbClr>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45 minutes to complete the test.</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4 sections, total 64 questions. The questions get progressively harder within each section.</a:t>
            </a:r>
            <a:endParaRPr/>
          </a:p>
          <a:p>
            <a:pPr marL="0" marR="0" lvl="0" indent="0" algn="l" rtl="0">
              <a:spcBef>
                <a:spcPts val="0"/>
              </a:spcBef>
              <a:spcAft>
                <a:spcPts val="0"/>
              </a:spcAft>
              <a:buNone/>
            </a:pPr>
            <a:endParaRPr sz="1800" b="0" i="0" u="none" strike="noStrike" cap="none">
              <a:solidFill>
                <a:srgbClr val="00206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FF0000"/>
                </a:solidFill>
                <a:latin typeface="Arial"/>
                <a:ea typeface="Arial"/>
                <a:cs typeface="Arial"/>
                <a:sym typeface="Arial"/>
              </a:rPr>
              <a:t>When you finish a section you cannot return, make sure you have answered all the questions.</a:t>
            </a:r>
            <a:endParaRPr/>
          </a:p>
          <a:p>
            <a:pPr marL="0" marR="0" lvl="0" indent="0" algn="l" rtl="0">
              <a:spcBef>
                <a:spcPts val="0"/>
              </a:spcBef>
              <a:spcAft>
                <a:spcPts val="0"/>
              </a:spcAft>
              <a:buNone/>
            </a:pPr>
            <a:endParaRPr sz="1800" b="0" i="0" u="none" strike="noStrike" cap="none">
              <a:solidFill>
                <a:srgbClr val="FF0000"/>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FF0000"/>
                </a:solidFill>
                <a:latin typeface="Arial"/>
                <a:ea typeface="Arial"/>
                <a:cs typeface="Arial"/>
                <a:sym typeface="Arial"/>
              </a:rPr>
              <a:t>Do not use the keyboard in this test.</a:t>
            </a:r>
            <a:endParaRPr/>
          </a:p>
          <a:p>
            <a:pPr marL="0" marR="0" lvl="0" indent="0" algn="l" rtl="0">
              <a:spcBef>
                <a:spcPts val="0"/>
              </a:spcBef>
              <a:spcAft>
                <a:spcPts val="0"/>
              </a:spcAft>
              <a:buNone/>
            </a:pPr>
            <a:endParaRPr sz="1800" b="0" i="0" u="none" strike="noStrike" cap="none">
              <a:solidFill>
                <a:schemeClr val="dk1"/>
              </a:solidFill>
              <a:latin typeface="Arial"/>
              <a:ea typeface="Arial"/>
              <a:cs typeface="Arial"/>
              <a:sym typeface="Arial"/>
            </a:endParaRPr>
          </a:p>
          <a:p>
            <a:pPr marL="0" marR="0" lvl="0" indent="0" algn="l" rtl="0">
              <a:spcBef>
                <a:spcPts val="0"/>
              </a:spcBef>
              <a:spcAft>
                <a:spcPts val="0"/>
              </a:spcAft>
              <a:buNone/>
            </a:pPr>
            <a:r>
              <a:rPr lang="en-GB" sz="1800" b="0" i="0" u="none" strike="noStrike" cap="none">
                <a:solidFill>
                  <a:srgbClr val="002060"/>
                </a:solidFill>
                <a:latin typeface="Arial"/>
                <a:ea typeface="Arial"/>
                <a:cs typeface="Arial"/>
                <a:sym typeface="Arial"/>
              </a:rPr>
              <a:t>Click on “continue” (screen bottom right) to move forward in the test.</a:t>
            </a:r>
            <a:endParaRPr/>
          </a:p>
        </p:txBody>
      </p:sp>
      <p:pic>
        <p:nvPicPr>
          <p:cNvPr id="246" name="Google Shape;246;p45"/>
          <p:cNvPicPr preferRelativeResize="0"/>
          <p:nvPr/>
        </p:nvPicPr>
        <p:blipFill rotWithShape="1">
          <a:blip r:embed="rId5">
            <a:alphaModFix/>
          </a:blip>
          <a:srcRect/>
          <a:stretch/>
        </p:blipFill>
        <p:spPr>
          <a:xfrm>
            <a:off x="323850" y="1511848"/>
            <a:ext cx="4553988" cy="1457818"/>
          </a:xfrm>
          <a:prstGeom prst="rect">
            <a:avLst/>
          </a:prstGeom>
          <a:noFill/>
          <a:ln>
            <a:noFill/>
          </a:ln>
        </p:spPr>
      </p:pic>
      <p:pic>
        <p:nvPicPr>
          <p:cNvPr id="247" name="Google Shape;247;p45"/>
          <p:cNvPicPr preferRelativeResize="0"/>
          <p:nvPr/>
        </p:nvPicPr>
        <p:blipFill rotWithShape="1">
          <a:blip r:embed="rId6">
            <a:alphaModFix/>
          </a:blip>
          <a:srcRect/>
          <a:stretch/>
        </p:blipFill>
        <p:spPr>
          <a:xfrm>
            <a:off x="252412" y="1508052"/>
            <a:ext cx="5543724" cy="1460589"/>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1238</Words>
  <Application>Microsoft Office PowerPoint</Application>
  <PresentationFormat>On-screen Show (4:3)</PresentationFormat>
  <Paragraphs>134</Paragraphs>
  <Slides>21</Slides>
  <Notes>21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21</vt:i4>
      </vt:variant>
    </vt:vector>
  </HeadingPairs>
  <TitlesOfParts>
    <vt:vector size="26" baseType="lpstr">
      <vt:lpstr>Arial</vt:lpstr>
      <vt:lpstr>Calibri</vt:lpstr>
      <vt:lpstr>Office Theme</vt:lpstr>
      <vt:lpstr>Office Theme</vt:lpstr>
      <vt:lpstr>Office Theme</vt:lpstr>
      <vt:lpstr>   Taking the   Password Pupil (Younger) Knowledge and Writing   Test   </vt:lpstr>
      <vt:lpstr>Overall Structure</vt:lpstr>
      <vt:lpstr>Login Page</vt:lpstr>
      <vt:lpstr>Tests Remaining Page</vt:lpstr>
      <vt:lpstr>After The Login Page</vt:lpstr>
      <vt:lpstr>Welcome Screen</vt:lpstr>
      <vt:lpstr>Information Screen</vt:lpstr>
      <vt:lpstr>Candidate Details</vt:lpstr>
      <vt:lpstr>Knowledge Test Information</vt:lpstr>
      <vt:lpstr>Example - Knowledge Section 1</vt:lpstr>
      <vt:lpstr>Knowledge Section 1</vt:lpstr>
      <vt:lpstr>End of Knowledge Section 1</vt:lpstr>
      <vt:lpstr>Knowledge Section 2</vt:lpstr>
      <vt:lpstr>Knowledge Section 3</vt:lpstr>
      <vt:lpstr>Knowledge Section 4</vt:lpstr>
      <vt:lpstr>Writing Test Information</vt:lpstr>
      <vt:lpstr>Writing Section</vt:lpstr>
      <vt:lpstr>Exit</vt:lpstr>
      <vt:lpstr>Password Test Security</vt:lpstr>
      <vt:lpstr>Password Test Security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Taking the   Password Pupil (Younger) Knowledge and Writing   Test   </dc:title>
  <cp:lastModifiedBy>ELT</cp:lastModifiedBy>
  <cp:revision>3</cp:revision>
  <dcterms:modified xsi:type="dcterms:W3CDTF">2021-03-17T12:25:53Z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585270</vt:lpwstr>
  </property>
  <property fmtid="{D5CDD505-2E9C-101B-9397-08002B2CF9AE}" name="NXPowerLiteSettings" pid="3">
    <vt:lpwstr>C7000400038000</vt:lpwstr>
  </property>
  <property fmtid="{D5CDD505-2E9C-101B-9397-08002B2CF9AE}" name="NXPowerLiteVersion" pid="4">
    <vt:lpwstr>S9.0.3</vt:lpwstr>
  </property>
</Properties>
</file>