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6" r:id="rId2"/>
    <p:sldId id="312" r:id="rId3"/>
    <p:sldId id="424" r:id="rId4"/>
    <p:sldId id="425" r:id="rId5"/>
    <p:sldId id="426" r:id="rId6"/>
    <p:sldId id="310" r:id="rId7"/>
    <p:sldId id="392" r:id="rId8"/>
    <p:sldId id="296" r:id="rId9"/>
    <p:sldId id="370" r:id="rId10"/>
    <p:sldId id="391" r:id="rId11"/>
    <p:sldId id="418" r:id="rId12"/>
    <p:sldId id="372" r:id="rId13"/>
    <p:sldId id="399" r:id="rId14"/>
    <p:sldId id="400" r:id="rId15"/>
    <p:sldId id="401" r:id="rId16"/>
    <p:sldId id="402" r:id="rId17"/>
    <p:sldId id="403" r:id="rId18"/>
    <p:sldId id="324" r:id="rId19"/>
    <p:sldId id="404" r:id="rId20"/>
    <p:sldId id="299" r:id="rId21"/>
    <p:sldId id="421" r:id="rId22"/>
    <p:sldId id="422" r:id="rId23"/>
    <p:sldId id="423" r:id="rId24"/>
    <p:sldId id="317" r:id="rId25"/>
    <p:sldId id="388" r:id="rId26"/>
    <p:sldId id="395" r:id="rId27"/>
    <p:sldId id="396" r:id="rId28"/>
    <p:sldId id="345" r:id="rId29"/>
    <p:sldId id="405" r:id="rId30"/>
    <p:sldId id="406" r:id="rId31"/>
    <p:sldId id="407" r:id="rId32"/>
    <p:sldId id="408" r:id="rId33"/>
    <p:sldId id="409" r:id="rId34"/>
    <p:sldId id="410" r:id="rId35"/>
    <p:sldId id="411" r:id="rId36"/>
    <p:sldId id="412" r:id="rId37"/>
    <p:sldId id="427" r:id="rId38"/>
    <p:sldId id="307" r:id="rId39"/>
    <p:sldId id="413" r:id="rId40"/>
    <p:sldId id="414" r:id="rId41"/>
    <p:sldId id="415" r:id="rId42"/>
    <p:sldId id="416" r:id="rId43"/>
    <p:sldId id="417" r:id="rId44"/>
    <p:sldId id="308" r:id="rId45"/>
    <p:sldId id="309" r:id="rId46"/>
    <p:sldId id="347" r:id="rId47"/>
    <p:sldId id="420" r:id="rId48"/>
    <p:sldId id="273"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80808"/>
    <a:srgbClr val="1C1C1C"/>
    <a:srgbClr val="808080"/>
    <a:srgbClr val="DDDDDD"/>
    <a:srgbClr val="CC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739" autoAdjust="0"/>
    <p:restoredTop sz="94618" autoAdjust="0"/>
  </p:normalViewPr>
  <p:slideViewPr>
    <p:cSldViewPr showGuides="1">
      <p:cViewPr varScale="1">
        <p:scale>
          <a:sx n="116" d="100"/>
          <a:sy n="116" d="100"/>
        </p:scale>
        <p:origin x="-2364" y="-114"/>
      </p:cViewPr>
      <p:guideLst>
        <p:guide orient="horz" pos="2160"/>
        <p:guide pos="2880"/>
      </p:guideLst>
    </p:cSldViewPr>
  </p:slideViewPr>
  <p:outlineViewPr>
    <p:cViewPr>
      <p:scale>
        <a:sx n="33" d="100"/>
        <a:sy n="33" d="100"/>
      </p:scale>
      <p:origin x="0" y="9150"/>
    </p:cViewPr>
  </p:outlineViewPr>
  <p:notesTextViewPr>
    <p:cViewPr>
      <p:scale>
        <a:sx n="100" d="100"/>
        <a:sy n="100" d="100"/>
      </p:scale>
      <p:origin x="0" y="0"/>
    </p:cViewPr>
  </p:notesTextViewPr>
  <p:sorterViewPr>
    <p:cViewPr>
      <p:scale>
        <a:sx n="100" d="100"/>
        <a:sy n="100" d="100"/>
      </p:scale>
      <p:origin x="0" y="15522"/>
    </p:cViewPr>
  </p:sorterViewPr>
  <p:notesViewPr>
    <p:cSldViewPr showGuides="1">
      <p:cViewPr varScale="1">
        <p:scale>
          <a:sx n="67" d="100"/>
          <a:sy n="67" d="100"/>
        </p:scale>
        <p:origin x="-3120" y="-77"/>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5B64264-4E35-439B-8986-7F4C48AC0B45}" type="datetimeFigureOut">
              <a:rPr lang="en-US"/>
              <a:pPr>
                <a:defRPr/>
              </a:pPr>
              <a:t>3/23/2017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dirty="0"/>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C42083B-3352-44C7-BC6A-4DF86670D459}"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lvl1pPr>
          </a:lstStyle>
          <a:p>
            <a:pPr>
              <a:defRPr/>
            </a:pPr>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3D200E3-1EFD-4616-8619-ABFCFEC26442}" type="datetimeFigureOut">
              <a:rPr lang="en-US"/>
              <a:pPr>
                <a:defRPr/>
              </a:pPr>
              <a:t>3/23/2017</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dirty="0"/>
            </a:lvl1pPr>
          </a:lstStyle>
          <a:p>
            <a:pPr>
              <a:defRPr/>
            </a:pPr>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ADF8C1B-E281-4553-BAC0-6EF19A2AD470}"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GB" sz="2000" dirty="0" smtClean="0"/>
              <a:t>S</a:t>
            </a:r>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E9F3C7-F00B-43E6-866A-D3CFC878C156}" type="slidenum">
              <a:rPr lang="en-GB" smtClean="0"/>
              <a:pPr/>
              <a:t>1</a:t>
            </a:fld>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err="1" smtClean="0"/>
              <a:t>KRW</a:t>
            </a:r>
            <a:endParaRPr lang="en-GB" sz="2000" dirty="0" smtClean="0"/>
          </a:p>
          <a:p>
            <a:r>
              <a:rPr lang="en-GB" sz="2000" dirty="0" smtClean="0"/>
              <a:t>S</a:t>
            </a:r>
          </a:p>
          <a:p>
            <a:r>
              <a:rPr lang="en-GB" sz="2000" dirty="0" smtClean="0"/>
              <a:t>SR</a:t>
            </a:r>
          </a:p>
          <a:p>
            <a:endParaRPr lang="en-GB" dirty="0"/>
          </a:p>
        </p:txBody>
      </p:sp>
      <p:sp>
        <p:nvSpPr>
          <p:cNvPr id="4" name="Slide Number Placeholder 3"/>
          <p:cNvSpPr>
            <a:spLocks noGrp="1"/>
          </p:cNvSpPr>
          <p:nvPr>
            <p:ph type="sldNum" sz="quarter" idx="10"/>
          </p:nvPr>
        </p:nvSpPr>
        <p:spPr/>
        <p:txBody>
          <a:bodyPr/>
          <a:lstStyle/>
          <a:p>
            <a:pPr>
              <a:defRPr/>
            </a:pPr>
            <a:fld id="{2ADF8C1B-E281-4553-BAC0-6EF19A2AD470}" type="slidenum">
              <a:rPr lang="en-GB" smtClean="0"/>
              <a:pPr>
                <a:defRPr/>
              </a:pPr>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err="1" smtClean="0">
                <a:solidFill>
                  <a:srgbClr val="000000"/>
                </a:solidFill>
              </a:rPr>
              <a:t>KRW</a:t>
            </a:r>
            <a:endParaRPr lang="en-GB" sz="2000" dirty="0" smtClean="0">
              <a:solidFill>
                <a:srgbClr val="000000"/>
              </a:solidFill>
            </a:endParaRPr>
          </a:p>
          <a:p>
            <a:r>
              <a:rPr lang="en-GB" sz="2000" dirty="0" smtClean="0">
                <a:solidFill>
                  <a:srgbClr val="000000"/>
                </a:solidFill>
              </a:rPr>
              <a:t>S</a:t>
            </a:r>
          </a:p>
          <a:p>
            <a:r>
              <a:rPr lang="en-GB" sz="2000" dirty="0" smtClean="0">
                <a:solidFill>
                  <a:srgbClr val="000000"/>
                </a:solidFill>
              </a:rPr>
              <a:t>SR</a:t>
            </a:r>
          </a:p>
          <a:p>
            <a:endParaRPr lang="en-GB" dirty="0"/>
          </a:p>
        </p:txBody>
      </p:sp>
      <p:sp>
        <p:nvSpPr>
          <p:cNvPr id="4" name="Slide Number Placeholder 3"/>
          <p:cNvSpPr>
            <a:spLocks noGrp="1"/>
          </p:cNvSpPr>
          <p:nvPr>
            <p:ph type="sldNum" sz="quarter" idx="10"/>
          </p:nvPr>
        </p:nvSpPr>
        <p:spPr/>
        <p:txBody>
          <a:bodyPr/>
          <a:lstStyle/>
          <a:p>
            <a:pPr>
              <a:defRPr/>
            </a:pPr>
            <a:fld id="{2ADF8C1B-E281-4553-BAC0-6EF19A2AD470}" type="slidenum">
              <a:rPr lang="en-GB" smtClean="0"/>
              <a:pPr>
                <a:defRPr/>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err="1" smtClean="0"/>
              <a:t>KRW</a:t>
            </a:r>
            <a:endParaRPr lang="en-GB" sz="2000" dirty="0" smtClean="0"/>
          </a:p>
          <a:p>
            <a:r>
              <a:rPr lang="en-GB" sz="2000" dirty="0" smtClean="0"/>
              <a:t>S</a:t>
            </a:r>
          </a:p>
          <a:p>
            <a:r>
              <a:rPr lang="en-GB" sz="2000" dirty="0" smtClean="0"/>
              <a:t>SR</a:t>
            </a:r>
          </a:p>
          <a:p>
            <a:endParaRPr lang="en-GB" sz="2000" dirty="0"/>
          </a:p>
        </p:txBody>
      </p:sp>
      <p:sp>
        <p:nvSpPr>
          <p:cNvPr id="4" name="Slide Number Placeholder 3"/>
          <p:cNvSpPr>
            <a:spLocks noGrp="1"/>
          </p:cNvSpPr>
          <p:nvPr>
            <p:ph type="sldNum" sz="quarter" idx="10"/>
          </p:nvPr>
        </p:nvSpPr>
        <p:spPr/>
        <p:txBody>
          <a:bodyPr/>
          <a:lstStyle/>
          <a:p>
            <a:pPr>
              <a:defRPr/>
            </a:pPr>
            <a:fld id="{2ADF8C1B-E281-4553-BAC0-6EF19A2AD470}" type="slidenum">
              <a:rPr lang="en-GB" smtClean="0"/>
              <a:pPr>
                <a:defRPr/>
              </a:pPr>
              <a:t>12</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err="1" smtClean="0"/>
              <a:t>KRW</a:t>
            </a:r>
            <a:endParaRPr lang="en-GB" sz="2000" dirty="0" smtClean="0"/>
          </a:p>
          <a:p>
            <a:r>
              <a:rPr lang="en-GB" sz="2000" dirty="0" smtClean="0"/>
              <a:t>S</a:t>
            </a:r>
          </a:p>
          <a:p>
            <a:r>
              <a:rPr lang="en-GB" sz="2000" dirty="0" smtClean="0"/>
              <a:t>SR</a:t>
            </a:r>
          </a:p>
          <a:p>
            <a:endParaRPr lang="en-GB" sz="2000" dirty="0"/>
          </a:p>
        </p:txBody>
      </p:sp>
      <p:sp>
        <p:nvSpPr>
          <p:cNvPr id="4" name="Slide Number Placeholder 3"/>
          <p:cNvSpPr>
            <a:spLocks noGrp="1"/>
          </p:cNvSpPr>
          <p:nvPr>
            <p:ph type="sldNum" sz="quarter" idx="10"/>
          </p:nvPr>
        </p:nvSpPr>
        <p:spPr/>
        <p:txBody>
          <a:bodyPr/>
          <a:lstStyle/>
          <a:p>
            <a:pPr>
              <a:defRPr/>
            </a:pPr>
            <a:fld id="{2ADF8C1B-E281-4553-BAC0-6EF19A2AD470}" type="slidenum">
              <a:rPr lang="en-GB" smtClean="0"/>
              <a:pPr>
                <a:defRPr/>
              </a:pPr>
              <a:t>13</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err="1" smtClean="0"/>
              <a:t>KRW</a:t>
            </a:r>
            <a:endParaRPr lang="en-GB" sz="2000" dirty="0" smtClean="0"/>
          </a:p>
          <a:p>
            <a:r>
              <a:rPr lang="en-GB" sz="2000" dirty="0" smtClean="0"/>
              <a:t>S</a:t>
            </a:r>
          </a:p>
          <a:p>
            <a:r>
              <a:rPr lang="en-GB" sz="2000" dirty="0" smtClean="0"/>
              <a:t>SR</a:t>
            </a:r>
          </a:p>
          <a:p>
            <a:endParaRPr lang="en-GB" sz="2000" dirty="0"/>
          </a:p>
        </p:txBody>
      </p:sp>
      <p:sp>
        <p:nvSpPr>
          <p:cNvPr id="4" name="Slide Number Placeholder 3"/>
          <p:cNvSpPr>
            <a:spLocks noGrp="1"/>
          </p:cNvSpPr>
          <p:nvPr>
            <p:ph type="sldNum" sz="quarter" idx="10"/>
          </p:nvPr>
        </p:nvSpPr>
        <p:spPr/>
        <p:txBody>
          <a:bodyPr/>
          <a:lstStyle/>
          <a:p>
            <a:pPr>
              <a:defRPr/>
            </a:pPr>
            <a:fld id="{2ADF8C1B-E281-4553-BAC0-6EF19A2AD470}" type="slidenum">
              <a:rPr lang="en-GB" smtClean="0"/>
              <a:pPr>
                <a:defRPr/>
              </a:pPr>
              <a:t>14</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err="1" smtClean="0"/>
              <a:t>KRW</a:t>
            </a:r>
            <a:endParaRPr lang="en-GB" sz="2000" dirty="0" smtClean="0"/>
          </a:p>
          <a:p>
            <a:r>
              <a:rPr lang="en-GB" sz="2000" dirty="0" smtClean="0"/>
              <a:t>S</a:t>
            </a:r>
          </a:p>
          <a:p>
            <a:r>
              <a:rPr lang="en-GB" sz="2000" dirty="0" smtClean="0"/>
              <a:t>SR</a:t>
            </a:r>
          </a:p>
          <a:p>
            <a:endParaRPr lang="en-GB" sz="2000" dirty="0"/>
          </a:p>
        </p:txBody>
      </p:sp>
      <p:sp>
        <p:nvSpPr>
          <p:cNvPr id="4" name="Slide Number Placeholder 3"/>
          <p:cNvSpPr>
            <a:spLocks noGrp="1"/>
          </p:cNvSpPr>
          <p:nvPr>
            <p:ph type="sldNum" sz="quarter" idx="10"/>
          </p:nvPr>
        </p:nvSpPr>
        <p:spPr/>
        <p:txBody>
          <a:bodyPr/>
          <a:lstStyle/>
          <a:p>
            <a:pPr>
              <a:defRPr/>
            </a:pPr>
            <a:fld id="{2ADF8C1B-E281-4553-BAC0-6EF19A2AD470}" type="slidenum">
              <a:rPr lang="en-GB" smtClean="0"/>
              <a:pPr>
                <a:defRPr/>
              </a:pPr>
              <a:t>15</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err="1" smtClean="0"/>
              <a:t>KRW</a:t>
            </a:r>
            <a:endParaRPr lang="en-GB" sz="2000" dirty="0" smtClean="0"/>
          </a:p>
          <a:p>
            <a:r>
              <a:rPr lang="en-GB" sz="2000" dirty="0" smtClean="0"/>
              <a:t>S</a:t>
            </a:r>
          </a:p>
          <a:p>
            <a:r>
              <a:rPr lang="en-GB" sz="2000" dirty="0" smtClean="0"/>
              <a:t>SR</a:t>
            </a:r>
          </a:p>
          <a:p>
            <a:endParaRPr lang="en-GB" sz="2000" dirty="0"/>
          </a:p>
        </p:txBody>
      </p:sp>
      <p:sp>
        <p:nvSpPr>
          <p:cNvPr id="4" name="Slide Number Placeholder 3"/>
          <p:cNvSpPr>
            <a:spLocks noGrp="1"/>
          </p:cNvSpPr>
          <p:nvPr>
            <p:ph type="sldNum" sz="quarter" idx="10"/>
          </p:nvPr>
        </p:nvSpPr>
        <p:spPr/>
        <p:txBody>
          <a:bodyPr/>
          <a:lstStyle/>
          <a:p>
            <a:pPr>
              <a:defRPr/>
            </a:pPr>
            <a:fld id="{2ADF8C1B-E281-4553-BAC0-6EF19A2AD470}" type="slidenum">
              <a:rPr lang="en-GB" smtClean="0"/>
              <a:pPr>
                <a:defRPr/>
              </a:pPr>
              <a:t>16</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err="1" smtClean="0"/>
              <a:t>KRW</a:t>
            </a:r>
            <a:endParaRPr lang="en-GB" sz="2000" dirty="0" smtClean="0"/>
          </a:p>
          <a:p>
            <a:r>
              <a:rPr lang="en-GB" sz="2000" dirty="0" smtClean="0"/>
              <a:t>S</a:t>
            </a:r>
          </a:p>
          <a:p>
            <a:r>
              <a:rPr lang="en-GB" sz="2000" dirty="0" smtClean="0"/>
              <a:t>SR</a:t>
            </a:r>
          </a:p>
          <a:p>
            <a:endParaRPr lang="en-GB" dirty="0"/>
          </a:p>
        </p:txBody>
      </p:sp>
      <p:sp>
        <p:nvSpPr>
          <p:cNvPr id="4" name="Slide Number Placeholder 3"/>
          <p:cNvSpPr>
            <a:spLocks noGrp="1"/>
          </p:cNvSpPr>
          <p:nvPr>
            <p:ph type="sldNum" sz="quarter" idx="10"/>
          </p:nvPr>
        </p:nvSpPr>
        <p:spPr/>
        <p:txBody>
          <a:bodyPr/>
          <a:lstStyle/>
          <a:p>
            <a:pPr>
              <a:defRPr/>
            </a:pPr>
            <a:fld id="{2ADF8C1B-E281-4553-BAC0-6EF19A2AD470}" type="slidenum">
              <a:rPr lang="en-GB" smtClean="0"/>
              <a:pPr>
                <a:defRPr/>
              </a:pPr>
              <a:t>17</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err="1" smtClean="0"/>
              <a:t>K,KW</a:t>
            </a:r>
            <a:endParaRPr lang="en-GB" sz="2000" dirty="0" smtClean="0"/>
          </a:p>
          <a:p>
            <a:r>
              <a:rPr lang="en-GB" sz="2000" dirty="0" err="1" smtClean="0"/>
              <a:t>KRW</a:t>
            </a:r>
            <a:endParaRPr lang="en-GB" sz="2000" dirty="0" smtClean="0"/>
          </a:p>
          <a:p>
            <a:r>
              <a:rPr lang="en-GB" sz="2000" dirty="0" smtClean="0"/>
              <a:t>S</a:t>
            </a:r>
          </a:p>
          <a:p>
            <a:endParaRPr lang="en-GB" sz="2000" dirty="0" smtClean="0"/>
          </a:p>
        </p:txBody>
      </p:sp>
      <p:sp>
        <p:nvSpPr>
          <p:cNvPr id="4" name="Slide Number Placeholder 3"/>
          <p:cNvSpPr>
            <a:spLocks noGrp="1"/>
          </p:cNvSpPr>
          <p:nvPr>
            <p:ph type="sldNum" sz="quarter" idx="10"/>
          </p:nvPr>
        </p:nvSpPr>
        <p:spPr/>
        <p:txBody>
          <a:bodyPr/>
          <a:lstStyle/>
          <a:p>
            <a:pPr>
              <a:defRPr/>
            </a:pPr>
            <a:fld id="{2ADF8C1B-E281-4553-BAC0-6EF19A2AD470}" type="slidenum">
              <a:rPr lang="en-GB" smtClean="0"/>
              <a:pPr>
                <a:defRPr/>
              </a:pPr>
              <a:t>18</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err="1" smtClean="0"/>
              <a:t>K,KW</a:t>
            </a:r>
            <a:endParaRPr lang="en-GB" sz="2000" dirty="0" smtClean="0"/>
          </a:p>
          <a:p>
            <a:r>
              <a:rPr lang="en-GB" sz="2000" dirty="0" err="1" smtClean="0"/>
              <a:t>KRW</a:t>
            </a:r>
            <a:endParaRPr lang="en-GB" sz="2000" dirty="0" smtClean="0"/>
          </a:p>
          <a:p>
            <a:r>
              <a:rPr lang="en-GB" sz="2000" dirty="0" smtClean="0"/>
              <a:t>S</a:t>
            </a:r>
          </a:p>
          <a:p>
            <a:endParaRPr lang="en-GB" dirty="0"/>
          </a:p>
        </p:txBody>
      </p:sp>
      <p:sp>
        <p:nvSpPr>
          <p:cNvPr id="4" name="Slide Number Placeholder 3"/>
          <p:cNvSpPr>
            <a:spLocks noGrp="1"/>
          </p:cNvSpPr>
          <p:nvPr>
            <p:ph type="sldNum" sz="quarter" idx="10"/>
          </p:nvPr>
        </p:nvSpPr>
        <p:spPr/>
        <p:txBody>
          <a:bodyPr/>
          <a:lstStyle/>
          <a:p>
            <a:pPr>
              <a:defRPr/>
            </a:pPr>
            <a:fld id="{2ADF8C1B-E281-4553-BAC0-6EF19A2AD470}" type="slidenum">
              <a:rPr lang="en-GB" smtClean="0"/>
              <a:pPr>
                <a:defRPr/>
              </a:pPr>
              <a:t>19</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en-GB" sz="2000" dirty="0" smtClean="0"/>
              <a:t>S</a:t>
            </a:r>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7F89FF-094F-415E-84E6-28013A32B9A8}" type="slidenum">
              <a:rPr lang="en-GB" smtClean="0"/>
              <a:pPr/>
              <a:t>2</a:t>
            </a:fld>
            <a:endParaRPr lang="en-GB"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smtClean="0"/>
              <a:t>S</a:t>
            </a:r>
            <a:endParaRPr lang="en-GB" sz="2000" dirty="0"/>
          </a:p>
        </p:txBody>
      </p:sp>
      <p:sp>
        <p:nvSpPr>
          <p:cNvPr id="4" name="Slide Number Placeholder 3"/>
          <p:cNvSpPr>
            <a:spLocks noGrp="1"/>
          </p:cNvSpPr>
          <p:nvPr>
            <p:ph type="sldNum" sz="quarter" idx="10"/>
          </p:nvPr>
        </p:nvSpPr>
        <p:spPr/>
        <p:txBody>
          <a:bodyPr/>
          <a:lstStyle/>
          <a:p>
            <a:pPr>
              <a:defRPr/>
            </a:pPr>
            <a:fld id="{2ADF8C1B-E281-4553-BAC0-6EF19A2AD470}" type="slidenum">
              <a:rPr lang="en-GB" smtClean="0"/>
              <a:pPr>
                <a:defRPr/>
              </a:pPr>
              <a:t>20</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err="1" smtClean="0"/>
              <a:t>K,KW</a:t>
            </a:r>
            <a:endParaRPr lang="en-GB" sz="2000" dirty="0" smtClean="0"/>
          </a:p>
          <a:p>
            <a:r>
              <a:rPr lang="en-GB" sz="2000" dirty="0" err="1" smtClean="0"/>
              <a:t>KRW</a:t>
            </a:r>
            <a:endParaRPr lang="en-GB" sz="2000" dirty="0" smtClean="0"/>
          </a:p>
          <a:p>
            <a:r>
              <a:rPr lang="en-GB" sz="2000" dirty="0" smtClean="0"/>
              <a:t>S</a:t>
            </a:r>
          </a:p>
          <a:p>
            <a:r>
              <a:rPr lang="en-GB" sz="2000" dirty="0" smtClean="0"/>
              <a:t>SR</a:t>
            </a:r>
          </a:p>
          <a:p>
            <a:endParaRPr lang="en-GB" dirty="0"/>
          </a:p>
        </p:txBody>
      </p:sp>
      <p:sp>
        <p:nvSpPr>
          <p:cNvPr id="4" name="Slide Number Placeholder 3"/>
          <p:cNvSpPr>
            <a:spLocks noGrp="1"/>
          </p:cNvSpPr>
          <p:nvPr>
            <p:ph type="sldNum" sz="quarter" idx="10"/>
          </p:nvPr>
        </p:nvSpPr>
        <p:spPr/>
        <p:txBody>
          <a:bodyPr/>
          <a:lstStyle/>
          <a:p>
            <a:pPr>
              <a:defRPr/>
            </a:pPr>
            <a:fld id="{2ADF8C1B-E281-4553-BAC0-6EF19A2AD470}" type="slidenum">
              <a:rPr lang="en-GB" smtClean="0"/>
              <a:pPr>
                <a:defRPr/>
              </a:pPr>
              <a:t>21</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err="1" smtClean="0"/>
              <a:t>KRW</a:t>
            </a:r>
            <a:endParaRPr lang="en-GB" sz="2000" dirty="0" smtClean="0"/>
          </a:p>
          <a:p>
            <a:r>
              <a:rPr lang="en-GB" sz="2000" dirty="0" smtClean="0"/>
              <a:t>S</a:t>
            </a:r>
          </a:p>
          <a:p>
            <a:r>
              <a:rPr lang="en-GB" sz="2000" dirty="0" smtClean="0"/>
              <a:t>SR</a:t>
            </a:r>
          </a:p>
          <a:p>
            <a:endParaRPr lang="en-GB" sz="2000" dirty="0"/>
          </a:p>
        </p:txBody>
      </p:sp>
      <p:sp>
        <p:nvSpPr>
          <p:cNvPr id="4" name="Slide Number Placeholder 3"/>
          <p:cNvSpPr>
            <a:spLocks noGrp="1"/>
          </p:cNvSpPr>
          <p:nvPr>
            <p:ph type="sldNum" sz="quarter" idx="10"/>
          </p:nvPr>
        </p:nvSpPr>
        <p:spPr/>
        <p:txBody>
          <a:bodyPr/>
          <a:lstStyle/>
          <a:p>
            <a:pPr>
              <a:defRPr/>
            </a:pPr>
            <a:fld id="{2ADF8C1B-E281-4553-BAC0-6EF19A2AD470}" type="slidenum">
              <a:rPr lang="en-GB" smtClean="0"/>
              <a:pPr>
                <a:defRPr/>
              </a:pPr>
              <a:t>22</a:t>
            </a:fld>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err="1" smtClean="0"/>
              <a:t>KRW</a:t>
            </a:r>
            <a:endParaRPr lang="en-GB" sz="2000" dirty="0" smtClean="0"/>
          </a:p>
          <a:p>
            <a:r>
              <a:rPr lang="en-GB" sz="2000" dirty="0" smtClean="0"/>
              <a:t>S</a:t>
            </a:r>
          </a:p>
          <a:p>
            <a:r>
              <a:rPr lang="en-GB" sz="2000" dirty="0" smtClean="0"/>
              <a:t>SR</a:t>
            </a:r>
          </a:p>
          <a:p>
            <a:endParaRPr lang="en-GB" sz="2000" dirty="0" smtClean="0"/>
          </a:p>
        </p:txBody>
      </p:sp>
      <p:sp>
        <p:nvSpPr>
          <p:cNvPr id="4" name="Slide Number Placeholder 3"/>
          <p:cNvSpPr>
            <a:spLocks noGrp="1"/>
          </p:cNvSpPr>
          <p:nvPr>
            <p:ph type="sldNum" sz="quarter" idx="10"/>
          </p:nvPr>
        </p:nvSpPr>
        <p:spPr/>
        <p:txBody>
          <a:bodyPr/>
          <a:lstStyle/>
          <a:p>
            <a:pPr>
              <a:defRPr/>
            </a:pPr>
            <a:fld id="{2ADF8C1B-E281-4553-BAC0-6EF19A2AD470}" type="slidenum">
              <a:rPr lang="en-GB" smtClean="0"/>
              <a:pPr>
                <a:defRPr/>
              </a:pPr>
              <a:t>23</a:t>
            </a:fld>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smtClean="0"/>
              <a:t>S</a:t>
            </a:r>
            <a:endParaRPr lang="en-GB" sz="2000" dirty="0"/>
          </a:p>
        </p:txBody>
      </p:sp>
      <p:sp>
        <p:nvSpPr>
          <p:cNvPr id="4" name="Slide Number Placeholder 3"/>
          <p:cNvSpPr>
            <a:spLocks noGrp="1"/>
          </p:cNvSpPr>
          <p:nvPr>
            <p:ph type="sldNum" sz="quarter" idx="10"/>
          </p:nvPr>
        </p:nvSpPr>
        <p:spPr/>
        <p:txBody>
          <a:bodyPr/>
          <a:lstStyle/>
          <a:p>
            <a:pPr>
              <a:defRPr/>
            </a:pPr>
            <a:fld id="{2ADF8C1B-E281-4553-BAC0-6EF19A2AD470}" type="slidenum">
              <a:rPr lang="en-GB" smtClean="0"/>
              <a:pPr>
                <a:defRPr/>
              </a:pPr>
              <a:t>24</a:t>
            </a:fld>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err="1" smtClean="0"/>
              <a:t>KRW</a:t>
            </a:r>
            <a:endParaRPr lang="en-GB" sz="2000" dirty="0" smtClean="0"/>
          </a:p>
          <a:p>
            <a:r>
              <a:rPr lang="en-GB" sz="2000" dirty="0" smtClean="0"/>
              <a:t>S</a:t>
            </a:r>
          </a:p>
          <a:p>
            <a:r>
              <a:rPr lang="en-GB" sz="2000" dirty="0" smtClean="0"/>
              <a:t>SR</a:t>
            </a:r>
          </a:p>
          <a:p>
            <a:endParaRPr lang="en-GB" dirty="0"/>
          </a:p>
        </p:txBody>
      </p:sp>
      <p:sp>
        <p:nvSpPr>
          <p:cNvPr id="4" name="Slide Number Placeholder 3"/>
          <p:cNvSpPr>
            <a:spLocks noGrp="1"/>
          </p:cNvSpPr>
          <p:nvPr>
            <p:ph type="sldNum" sz="quarter" idx="10"/>
          </p:nvPr>
        </p:nvSpPr>
        <p:spPr/>
        <p:txBody>
          <a:bodyPr/>
          <a:lstStyle/>
          <a:p>
            <a:pPr>
              <a:defRPr/>
            </a:pPr>
            <a:fld id="{2ADF8C1B-E281-4553-BAC0-6EF19A2AD470}" type="slidenum">
              <a:rPr lang="en-GB" smtClean="0"/>
              <a:pPr>
                <a:defRPr/>
              </a:pPr>
              <a:t>25</a:t>
            </a:fld>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smtClean="0"/>
              <a:t>S</a:t>
            </a:r>
            <a:endParaRPr lang="en-GB" sz="2000" dirty="0"/>
          </a:p>
        </p:txBody>
      </p:sp>
      <p:sp>
        <p:nvSpPr>
          <p:cNvPr id="4" name="Slide Number Placeholder 3"/>
          <p:cNvSpPr>
            <a:spLocks noGrp="1"/>
          </p:cNvSpPr>
          <p:nvPr>
            <p:ph type="sldNum" sz="quarter" idx="10"/>
          </p:nvPr>
        </p:nvSpPr>
        <p:spPr/>
        <p:txBody>
          <a:bodyPr/>
          <a:lstStyle/>
          <a:p>
            <a:pPr>
              <a:defRPr/>
            </a:pPr>
            <a:fld id="{2ADF8C1B-E281-4553-BAC0-6EF19A2AD470}" type="slidenum">
              <a:rPr lang="en-GB" smtClean="0"/>
              <a:pPr>
                <a:defRPr/>
              </a:pPr>
              <a:t>26</a:t>
            </a:fld>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smtClean="0"/>
              <a:t>S</a:t>
            </a:r>
          </a:p>
          <a:p>
            <a:r>
              <a:rPr lang="en-GB" sz="2000" dirty="0" smtClean="0"/>
              <a:t>SR</a:t>
            </a:r>
          </a:p>
          <a:p>
            <a:endParaRPr lang="en-GB" dirty="0"/>
          </a:p>
        </p:txBody>
      </p:sp>
      <p:sp>
        <p:nvSpPr>
          <p:cNvPr id="4" name="Slide Number Placeholder 3"/>
          <p:cNvSpPr>
            <a:spLocks noGrp="1"/>
          </p:cNvSpPr>
          <p:nvPr>
            <p:ph type="sldNum" sz="quarter" idx="10"/>
          </p:nvPr>
        </p:nvSpPr>
        <p:spPr/>
        <p:txBody>
          <a:bodyPr/>
          <a:lstStyle/>
          <a:p>
            <a:pPr>
              <a:defRPr/>
            </a:pPr>
            <a:fld id="{2ADF8C1B-E281-4553-BAC0-6EF19A2AD470}" type="slidenum">
              <a:rPr lang="en-GB" smtClean="0"/>
              <a:pPr>
                <a:defRPr/>
              </a:pPr>
              <a:t>27</a:t>
            </a:fld>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smtClean="0"/>
              <a:t>S</a:t>
            </a:r>
          </a:p>
          <a:p>
            <a:r>
              <a:rPr lang="en-GB" sz="2000" dirty="0" smtClean="0"/>
              <a:t>SR</a:t>
            </a:r>
          </a:p>
          <a:p>
            <a:endParaRPr lang="en-GB" sz="2000" dirty="0" smtClean="0"/>
          </a:p>
          <a:p>
            <a:endParaRPr lang="en-GB" dirty="0"/>
          </a:p>
        </p:txBody>
      </p:sp>
      <p:sp>
        <p:nvSpPr>
          <p:cNvPr id="4" name="Slide Number Placeholder 3"/>
          <p:cNvSpPr>
            <a:spLocks noGrp="1"/>
          </p:cNvSpPr>
          <p:nvPr>
            <p:ph type="sldNum" sz="quarter" idx="10"/>
          </p:nvPr>
        </p:nvSpPr>
        <p:spPr/>
        <p:txBody>
          <a:bodyPr/>
          <a:lstStyle/>
          <a:p>
            <a:pPr>
              <a:defRPr/>
            </a:pPr>
            <a:fld id="{2ADF8C1B-E281-4553-BAC0-6EF19A2AD470}" type="slidenum">
              <a:rPr lang="en-GB" smtClean="0"/>
              <a:pPr>
                <a:defRPr/>
              </a:pPr>
              <a:t>28</a:t>
            </a:fld>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smtClean="0"/>
              <a:t>S</a:t>
            </a:r>
          </a:p>
          <a:p>
            <a:r>
              <a:rPr lang="en-GB" sz="2000" dirty="0" smtClean="0"/>
              <a:t>SR</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2ADF8C1B-E281-4553-BAC0-6EF19A2AD470}" type="slidenum">
              <a:rPr lang="en-GB" smtClean="0"/>
              <a:pPr>
                <a:defRPr/>
              </a:pPr>
              <a:t>29</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err="1" smtClean="0"/>
              <a:t>K,KW</a:t>
            </a:r>
            <a:endParaRPr lang="en-GB" sz="2000" dirty="0" smtClean="0"/>
          </a:p>
          <a:p>
            <a:r>
              <a:rPr lang="en-GB" sz="2000" dirty="0" err="1" smtClean="0"/>
              <a:t>KRW</a:t>
            </a:r>
            <a:endParaRPr lang="en-GB" sz="2000" dirty="0" smtClean="0"/>
          </a:p>
          <a:p>
            <a:r>
              <a:rPr lang="en-GB" sz="2000" dirty="0" smtClean="0"/>
              <a:t>S</a:t>
            </a:r>
          </a:p>
          <a:p>
            <a:r>
              <a:rPr lang="en-GB" sz="2000" dirty="0" smtClean="0"/>
              <a:t>SR</a:t>
            </a:r>
            <a:endParaRPr lang="en-GB" sz="2000" dirty="0"/>
          </a:p>
        </p:txBody>
      </p:sp>
      <p:sp>
        <p:nvSpPr>
          <p:cNvPr id="4" name="Slide Number Placeholder 3"/>
          <p:cNvSpPr>
            <a:spLocks noGrp="1"/>
          </p:cNvSpPr>
          <p:nvPr>
            <p:ph type="sldNum" sz="quarter" idx="10"/>
          </p:nvPr>
        </p:nvSpPr>
        <p:spPr/>
        <p:txBody>
          <a:bodyPr/>
          <a:lstStyle/>
          <a:p>
            <a:pPr>
              <a:defRPr/>
            </a:pPr>
            <a:fld id="{2ADF8C1B-E281-4553-BAC0-6EF19A2AD470}" type="slidenum">
              <a:rPr lang="en-GB" smtClean="0"/>
              <a:pPr>
                <a:defRPr/>
              </a:pPr>
              <a:t>3</a:t>
            </a:fld>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smtClean="0"/>
              <a:t>S</a:t>
            </a:r>
          </a:p>
          <a:p>
            <a:r>
              <a:rPr lang="en-GB" sz="2000" dirty="0" smtClean="0"/>
              <a:t>SR</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2ADF8C1B-E281-4553-BAC0-6EF19A2AD470}" type="slidenum">
              <a:rPr lang="en-GB" smtClean="0"/>
              <a:pPr>
                <a:defRPr/>
              </a:pPr>
              <a:t>30</a:t>
            </a:fld>
            <a:endParaRPr lang="en-GB"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smtClean="0"/>
              <a:t>S</a:t>
            </a:r>
          </a:p>
          <a:p>
            <a:r>
              <a:rPr lang="en-GB" sz="2000" dirty="0" smtClean="0"/>
              <a:t>SR</a:t>
            </a:r>
          </a:p>
          <a:p>
            <a:endParaRPr lang="en-GB" sz="2000" dirty="0" smtClean="0"/>
          </a:p>
          <a:p>
            <a:endParaRPr lang="en-GB" sz="2000" dirty="0"/>
          </a:p>
        </p:txBody>
      </p:sp>
      <p:sp>
        <p:nvSpPr>
          <p:cNvPr id="4" name="Slide Number Placeholder 3"/>
          <p:cNvSpPr>
            <a:spLocks noGrp="1"/>
          </p:cNvSpPr>
          <p:nvPr>
            <p:ph type="sldNum" sz="quarter" idx="10"/>
          </p:nvPr>
        </p:nvSpPr>
        <p:spPr/>
        <p:txBody>
          <a:bodyPr/>
          <a:lstStyle/>
          <a:p>
            <a:pPr>
              <a:defRPr/>
            </a:pPr>
            <a:fld id="{2ADF8C1B-E281-4553-BAC0-6EF19A2AD470}" type="slidenum">
              <a:rPr lang="en-GB" smtClean="0"/>
              <a:pPr>
                <a:defRPr/>
              </a:pPr>
              <a:t>31</a:t>
            </a:fld>
            <a:endParaRPr lang="en-GB"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smtClean="0"/>
              <a:t>S</a:t>
            </a:r>
          </a:p>
          <a:p>
            <a:r>
              <a:rPr lang="en-GB" sz="2000" dirty="0" smtClean="0"/>
              <a:t>SR</a:t>
            </a:r>
          </a:p>
          <a:p>
            <a:endParaRPr lang="en-GB" sz="2000" dirty="0" smtClean="0"/>
          </a:p>
          <a:p>
            <a:endParaRPr lang="en-GB" sz="2000" dirty="0"/>
          </a:p>
        </p:txBody>
      </p:sp>
      <p:sp>
        <p:nvSpPr>
          <p:cNvPr id="4" name="Slide Number Placeholder 3"/>
          <p:cNvSpPr>
            <a:spLocks noGrp="1"/>
          </p:cNvSpPr>
          <p:nvPr>
            <p:ph type="sldNum" sz="quarter" idx="10"/>
          </p:nvPr>
        </p:nvSpPr>
        <p:spPr/>
        <p:txBody>
          <a:bodyPr/>
          <a:lstStyle/>
          <a:p>
            <a:pPr>
              <a:defRPr/>
            </a:pPr>
            <a:fld id="{2ADF8C1B-E281-4553-BAC0-6EF19A2AD470}" type="slidenum">
              <a:rPr lang="en-GB" smtClean="0"/>
              <a:pPr>
                <a:defRPr/>
              </a:pPr>
              <a:t>32</a:t>
            </a:fld>
            <a:endParaRPr lang="en-GB"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smtClean="0"/>
              <a:t>S</a:t>
            </a:r>
          </a:p>
          <a:p>
            <a:r>
              <a:rPr lang="en-GB" sz="2000" dirty="0" smtClean="0"/>
              <a:t>SR</a:t>
            </a:r>
          </a:p>
          <a:p>
            <a:endParaRPr lang="en-GB" sz="2000" dirty="0" smtClean="0"/>
          </a:p>
          <a:p>
            <a:endParaRPr lang="en-GB" sz="2000" dirty="0"/>
          </a:p>
        </p:txBody>
      </p:sp>
      <p:sp>
        <p:nvSpPr>
          <p:cNvPr id="4" name="Slide Number Placeholder 3"/>
          <p:cNvSpPr>
            <a:spLocks noGrp="1"/>
          </p:cNvSpPr>
          <p:nvPr>
            <p:ph type="sldNum" sz="quarter" idx="10"/>
          </p:nvPr>
        </p:nvSpPr>
        <p:spPr/>
        <p:txBody>
          <a:bodyPr/>
          <a:lstStyle/>
          <a:p>
            <a:pPr>
              <a:defRPr/>
            </a:pPr>
            <a:fld id="{2ADF8C1B-E281-4553-BAC0-6EF19A2AD470}" type="slidenum">
              <a:rPr lang="en-GB" smtClean="0"/>
              <a:pPr>
                <a:defRPr/>
              </a:pPr>
              <a:t>33</a:t>
            </a:fld>
            <a:endParaRPr lang="en-GB"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smtClean="0"/>
              <a:t>S</a:t>
            </a:r>
          </a:p>
          <a:p>
            <a:r>
              <a:rPr lang="en-GB" sz="2000" dirty="0" smtClean="0"/>
              <a:t>SR</a:t>
            </a:r>
          </a:p>
          <a:p>
            <a:endParaRPr lang="en-GB" sz="2000" dirty="0" smtClean="0"/>
          </a:p>
          <a:p>
            <a:endParaRPr lang="en-GB" sz="2000" dirty="0"/>
          </a:p>
        </p:txBody>
      </p:sp>
      <p:sp>
        <p:nvSpPr>
          <p:cNvPr id="4" name="Slide Number Placeholder 3"/>
          <p:cNvSpPr>
            <a:spLocks noGrp="1"/>
          </p:cNvSpPr>
          <p:nvPr>
            <p:ph type="sldNum" sz="quarter" idx="10"/>
          </p:nvPr>
        </p:nvSpPr>
        <p:spPr/>
        <p:txBody>
          <a:bodyPr/>
          <a:lstStyle/>
          <a:p>
            <a:pPr>
              <a:defRPr/>
            </a:pPr>
            <a:fld id="{2ADF8C1B-E281-4553-BAC0-6EF19A2AD470}" type="slidenum">
              <a:rPr lang="en-GB" smtClean="0"/>
              <a:pPr>
                <a:defRPr/>
              </a:pPr>
              <a:t>34</a:t>
            </a:fld>
            <a:endParaRPr lang="en-GB"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smtClean="0"/>
              <a:t>S</a:t>
            </a:r>
          </a:p>
          <a:p>
            <a:r>
              <a:rPr lang="en-GB" sz="2000" dirty="0" smtClean="0"/>
              <a:t>SR</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2ADF8C1B-E281-4553-BAC0-6EF19A2AD470}" type="slidenum">
              <a:rPr lang="en-GB" smtClean="0"/>
              <a:pPr>
                <a:defRPr/>
              </a:pPr>
              <a:t>35</a:t>
            </a:fld>
            <a:endParaRPr lang="en-GB"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smtClean="0"/>
              <a:t>S</a:t>
            </a:r>
          </a:p>
          <a:p>
            <a:r>
              <a:rPr lang="en-GB" sz="2000" dirty="0" smtClean="0"/>
              <a:t>SR</a:t>
            </a:r>
          </a:p>
          <a:p>
            <a:endParaRPr lang="en-GB" dirty="0"/>
          </a:p>
        </p:txBody>
      </p:sp>
      <p:sp>
        <p:nvSpPr>
          <p:cNvPr id="4" name="Slide Number Placeholder 3"/>
          <p:cNvSpPr>
            <a:spLocks noGrp="1"/>
          </p:cNvSpPr>
          <p:nvPr>
            <p:ph type="sldNum" sz="quarter" idx="10"/>
          </p:nvPr>
        </p:nvSpPr>
        <p:spPr/>
        <p:txBody>
          <a:bodyPr/>
          <a:lstStyle/>
          <a:p>
            <a:pPr>
              <a:defRPr/>
            </a:pPr>
            <a:fld id="{2ADF8C1B-E281-4553-BAC0-6EF19A2AD470}" type="slidenum">
              <a:rPr lang="en-GB" smtClean="0"/>
              <a:pPr>
                <a:defRPr/>
              </a:pPr>
              <a:t>36</a:t>
            </a:fld>
            <a:endParaRPr lang="en-GB"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smtClean="0"/>
              <a:t>S</a:t>
            </a:r>
          </a:p>
          <a:p>
            <a:endParaRPr lang="en-GB" sz="2000" dirty="0"/>
          </a:p>
        </p:txBody>
      </p:sp>
      <p:sp>
        <p:nvSpPr>
          <p:cNvPr id="4" name="Slide Number Placeholder 3"/>
          <p:cNvSpPr>
            <a:spLocks noGrp="1"/>
          </p:cNvSpPr>
          <p:nvPr>
            <p:ph type="sldNum" sz="quarter" idx="10"/>
          </p:nvPr>
        </p:nvSpPr>
        <p:spPr/>
        <p:txBody>
          <a:bodyPr/>
          <a:lstStyle/>
          <a:p>
            <a:pPr>
              <a:defRPr/>
            </a:pPr>
            <a:fld id="{2ADF8C1B-E281-4553-BAC0-6EF19A2AD470}" type="slidenum">
              <a:rPr lang="en-GB" smtClean="0"/>
              <a:pPr>
                <a:defRPr/>
              </a:pPr>
              <a:t>37</a:t>
            </a:fld>
            <a:endParaRPr lang="en-GB"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smtClean="0"/>
              <a:t>S</a:t>
            </a:r>
            <a:endParaRPr lang="en-GB" sz="2000" dirty="0"/>
          </a:p>
        </p:txBody>
      </p:sp>
      <p:sp>
        <p:nvSpPr>
          <p:cNvPr id="4" name="Slide Number Placeholder 3"/>
          <p:cNvSpPr>
            <a:spLocks noGrp="1"/>
          </p:cNvSpPr>
          <p:nvPr>
            <p:ph type="sldNum" sz="quarter" idx="10"/>
          </p:nvPr>
        </p:nvSpPr>
        <p:spPr/>
        <p:txBody>
          <a:bodyPr/>
          <a:lstStyle/>
          <a:p>
            <a:pPr>
              <a:defRPr/>
            </a:pPr>
            <a:fld id="{2ADF8C1B-E281-4553-BAC0-6EF19A2AD470}" type="slidenum">
              <a:rPr lang="en-GB" smtClean="0"/>
              <a:pPr>
                <a:defRPr/>
              </a:pPr>
              <a:t>38</a:t>
            </a:fld>
            <a:endParaRPr lang="en-GB"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smtClean="0"/>
              <a:t>S</a:t>
            </a:r>
            <a:endParaRPr lang="en-GB" sz="2000" dirty="0"/>
          </a:p>
        </p:txBody>
      </p:sp>
      <p:sp>
        <p:nvSpPr>
          <p:cNvPr id="4" name="Slide Number Placeholder 3"/>
          <p:cNvSpPr>
            <a:spLocks noGrp="1"/>
          </p:cNvSpPr>
          <p:nvPr>
            <p:ph type="sldNum" sz="quarter" idx="10"/>
          </p:nvPr>
        </p:nvSpPr>
        <p:spPr/>
        <p:txBody>
          <a:bodyPr/>
          <a:lstStyle/>
          <a:p>
            <a:pPr>
              <a:defRPr/>
            </a:pPr>
            <a:fld id="{2ADF8C1B-E281-4553-BAC0-6EF19A2AD470}" type="slidenum">
              <a:rPr lang="en-GB" smtClean="0"/>
              <a:pPr>
                <a:defRPr/>
              </a:pPr>
              <a:t>39</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err="1" smtClean="0"/>
              <a:t>K,KW</a:t>
            </a:r>
            <a:endParaRPr lang="en-GB" sz="2000" dirty="0" smtClean="0"/>
          </a:p>
          <a:p>
            <a:r>
              <a:rPr lang="en-GB" sz="2000" dirty="0" err="1" smtClean="0"/>
              <a:t>KRW</a:t>
            </a:r>
            <a:endParaRPr lang="en-GB" sz="2000" dirty="0" smtClean="0"/>
          </a:p>
          <a:p>
            <a:r>
              <a:rPr lang="en-GB" sz="2000" dirty="0" smtClean="0"/>
              <a:t>S</a:t>
            </a:r>
          </a:p>
          <a:p>
            <a:r>
              <a:rPr lang="en-GB" sz="2000" dirty="0" smtClean="0"/>
              <a:t>SR</a:t>
            </a:r>
          </a:p>
          <a:p>
            <a:endParaRPr lang="en-GB" sz="2000" dirty="0"/>
          </a:p>
        </p:txBody>
      </p:sp>
      <p:sp>
        <p:nvSpPr>
          <p:cNvPr id="4" name="Slide Number Placeholder 3"/>
          <p:cNvSpPr>
            <a:spLocks noGrp="1"/>
          </p:cNvSpPr>
          <p:nvPr>
            <p:ph type="sldNum" sz="quarter" idx="10"/>
          </p:nvPr>
        </p:nvSpPr>
        <p:spPr/>
        <p:txBody>
          <a:bodyPr/>
          <a:lstStyle/>
          <a:p>
            <a:pPr>
              <a:defRPr/>
            </a:pPr>
            <a:fld id="{2ADF8C1B-E281-4553-BAC0-6EF19A2AD470}" type="slidenum">
              <a:rPr lang="en-GB" smtClean="0"/>
              <a:pPr>
                <a:defRPr/>
              </a:pPr>
              <a:t>4</a:t>
            </a:fld>
            <a:endParaRPr lang="en-GB"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smtClean="0"/>
              <a:t>S</a:t>
            </a:r>
            <a:endParaRPr lang="en-GB" sz="2000" dirty="0"/>
          </a:p>
        </p:txBody>
      </p:sp>
      <p:sp>
        <p:nvSpPr>
          <p:cNvPr id="4" name="Slide Number Placeholder 3"/>
          <p:cNvSpPr>
            <a:spLocks noGrp="1"/>
          </p:cNvSpPr>
          <p:nvPr>
            <p:ph type="sldNum" sz="quarter" idx="10"/>
          </p:nvPr>
        </p:nvSpPr>
        <p:spPr/>
        <p:txBody>
          <a:bodyPr/>
          <a:lstStyle/>
          <a:p>
            <a:pPr>
              <a:defRPr/>
            </a:pPr>
            <a:fld id="{2ADF8C1B-E281-4553-BAC0-6EF19A2AD470}" type="slidenum">
              <a:rPr lang="en-GB" smtClean="0"/>
              <a:pPr>
                <a:defRPr/>
              </a:pPr>
              <a:t>40</a:t>
            </a:fld>
            <a:endParaRPr lang="en-GB"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smtClean="0"/>
              <a:t>S</a:t>
            </a:r>
            <a:endParaRPr lang="en-GB" sz="2000" dirty="0"/>
          </a:p>
        </p:txBody>
      </p:sp>
      <p:sp>
        <p:nvSpPr>
          <p:cNvPr id="4" name="Slide Number Placeholder 3"/>
          <p:cNvSpPr>
            <a:spLocks noGrp="1"/>
          </p:cNvSpPr>
          <p:nvPr>
            <p:ph type="sldNum" sz="quarter" idx="10"/>
          </p:nvPr>
        </p:nvSpPr>
        <p:spPr/>
        <p:txBody>
          <a:bodyPr/>
          <a:lstStyle/>
          <a:p>
            <a:pPr>
              <a:defRPr/>
            </a:pPr>
            <a:fld id="{2ADF8C1B-E281-4553-BAC0-6EF19A2AD470}" type="slidenum">
              <a:rPr lang="en-GB" smtClean="0"/>
              <a:pPr>
                <a:defRPr/>
              </a:pPr>
              <a:t>41</a:t>
            </a:fld>
            <a:endParaRPr lang="en-GB"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smtClean="0"/>
              <a:t>S</a:t>
            </a:r>
            <a:endParaRPr lang="en-GB" sz="2000" dirty="0"/>
          </a:p>
        </p:txBody>
      </p:sp>
      <p:sp>
        <p:nvSpPr>
          <p:cNvPr id="4" name="Slide Number Placeholder 3"/>
          <p:cNvSpPr>
            <a:spLocks noGrp="1"/>
          </p:cNvSpPr>
          <p:nvPr>
            <p:ph type="sldNum" sz="quarter" idx="10"/>
          </p:nvPr>
        </p:nvSpPr>
        <p:spPr/>
        <p:txBody>
          <a:bodyPr/>
          <a:lstStyle/>
          <a:p>
            <a:pPr>
              <a:defRPr/>
            </a:pPr>
            <a:fld id="{2ADF8C1B-E281-4553-BAC0-6EF19A2AD470}" type="slidenum">
              <a:rPr lang="en-GB" smtClean="0"/>
              <a:pPr>
                <a:defRPr/>
              </a:pPr>
              <a:t>42</a:t>
            </a:fld>
            <a:endParaRPr lang="en-GB"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smtClean="0"/>
              <a:t>S</a:t>
            </a:r>
            <a:endParaRPr lang="en-GB" sz="2000" dirty="0"/>
          </a:p>
        </p:txBody>
      </p:sp>
      <p:sp>
        <p:nvSpPr>
          <p:cNvPr id="4" name="Slide Number Placeholder 3"/>
          <p:cNvSpPr>
            <a:spLocks noGrp="1"/>
          </p:cNvSpPr>
          <p:nvPr>
            <p:ph type="sldNum" sz="quarter" idx="10"/>
          </p:nvPr>
        </p:nvSpPr>
        <p:spPr/>
        <p:txBody>
          <a:bodyPr/>
          <a:lstStyle/>
          <a:p>
            <a:pPr>
              <a:defRPr/>
            </a:pPr>
            <a:fld id="{2ADF8C1B-E281-4553-BAC0-6EF19A2AD470}" type="slidenum">
              <a:rPr lang="en-GB" smtClean="0"/>
              <a:pPr>
                <a:defRPr/>
              </a:pPr>
              <a:t>43</a:t>
            </a:fld>
            <a:endParaRPr lang="en-GB"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smtClean="0"/>
              <a:t>S</a:t>
            </a:r>
            <a:endParaRPr lang="en-GB" sz="2000" dirty="0"/>
          </a:p>
        </p:txBody>
      </p:sp>
      <p:sp>
        <p:nvSpPr>
          <p:cNvPr id="4" name="Slide Number Placeholder 3"/>
          <p:cNvSpPr>
            <a:spLocks noGrp="1"/>
          </p:cNvSpPr>
          <p:nvPr>
            <p:ph type="sldNum" sz="quarter" idx="10"/>
          </p:nvPr>
        </p:nvSpPr>
        <p:spPr/>
        <p:txBody>
          <a:bodyPr/>
          <a:lstStyle/>
          <a:p>
            <a:pPr>
              <a:defRPr/>
            </a:pPr>
            <a:fld id="{2ADF8C1B-E281-4553-BAC0-6EF19A2AD470}" type="slidenum">
              <a:rPr lang="en-GB" smtClean="0"/>
              <a:pPr>
                <a:defRPr/>
              </a:pPr>
              <a:t>44</a:t>
            </a:fld>
            <a:endParaRPr lang="en-GB"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err="1" smtClean="0"/>
              <a:t>K,KW</a:t>
            </a:r>
            <a:endParaRPr lang="en-GB" sz="2000" dirty="0" smtClean="0"/>
          </a:p>
          <a:p>
            <a:r>
              <a:rPr lang="en-GB" sz="2000" dirty="0" err="1" smtClean="0"/>
              <a:t>KRW</a:t>
            </a:r>
            <a:endParaRPr lang="en-GB" sz="2000" dirty="0" smtClean="0"/>
          </a:p>
          <a:p>
            <a:r>
              <a:rPr lang="en-GB" sz="2000" dirty="0" smtClean="0"/>
              <a:t>S</a:t>
            </a:r>
          </a:p>
          <a:p>
            <a:r>
              <a:rPr lang="en-GB" sz="2000" dirty="0" smtClean="0"/>
              <a:t>SR</a:t>
            </a:r>
          </a:p>
          <a:p>
            <a:endParaRPr lang="en-GB" dirty="0"/>
          </a:p>
        </p:txBody>
      </p:sp>
      <p:sp>
        <p:nvSpPr>
          <p:cNvPr id="4" name="Slide Number Placeholder 3"/>
          <p:cNvSpPr>
            <a:spLocks noGrp="1"/>
          </p:cNvSpPr>
          <p:nvPr>
            <p:ph type="sldNum" sz="quarter" idx="10"/>
          </p:nvPr>
        </p:nvSpPr>
        <p:spPr/>
        <p:txBody>
          <a:bodyPr/>
          <a:lstStyle/>
          <a:p>
            <a:pPr>
              <a:defRPr/>
            </a:pPr>
            <a:fld id="{2ADF8C1B-E281-4553-BAC0-6EF19A2AD470}" type="slidenum">
              <a:rPr lang="en-GB" smtClean="0"/>
              <a:pPr>
                <a:defRPr/>
              </a:pPr>
              <a:t>45</a:t>
            </a:fld>
            <a:endParaRPr lang="en-GB"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err="1" smtClean="0"/>
              <a:t>K,KW</a:t>
            </a:r>
            <a:endParaRPr lang="en-GB" sz="2000" dirty="0" smtClean="0"/>
          </a:p>
          <a:p>
            <a:r>
              <a:rPr lang="en-GB" sz="2000" dirty="0" err="1" smtClean="0"/>
              <a:t>KRW</a:t>
            </a:r>
            <a:endParaRPr lang="en-GB" sz="2000" dirty="0" smtClean="0"/>
          </a:p>
          <a:p>
            <a:r>
              <a:rPr lang="en-GB" sz="2000" dirty="0" smtClean="0"/>
              <a:t>S</a:t>
            </a:r>
          </a:p>
          <a:p>
            <a:r>
              <a:rPr lang="en-GB" sz="2000" dirty="0" smtClean="0"/>
              <a:t>SR</a:t>
            </a:r>
          </a:p>
          <a:p>
            <a:endParaRPr lang="en-GB" sz="2000" dirty="0"/>
          </a:p>
        </p:txBody>
      </p:sp>
      <p:sp>
        <p:nvSpPr>
          <p:cNvPr id="4" name="Slide Number Placeholder 3"/>
          <p:cNvSpPr>
            <a:spLocks noGrp="1"/>
          </p:cNvSpPr>
          <p:nvPr>
            <p:ph type="sldNum" sz="quarter" idx="10"/>
          </p:nvPr>
        </p:nvSpPr>
        <p:spPr/>
        <p:txBody>
          <a:bodyPr/>
          <a:lstStyle/>
          <a:p>
            <a:pPr>
              <a:defRPr/>
            </a:pPr>
            <a:fld id="{2ADF8C1B-E281-4553-BAC0-6EF19A2AD470}" type="slidenum">
              <a:rPr lang="en-GB" smtClean="0"/>
              <a:pPr>
                <a:defRPr/>
              </a:pPr>
              <a:t>46</a:t>
            </a:fld>
            <a:endParaRPr lang="en-GB"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err="1" smtClean="0"/>
              <a:t>K,KW</a:t>
            </a:r>
            <a:endParaRPr lang="en-GB" sz="2000" dirty="0" smtClean="0"/>
          </a:p>
          <a:p>
            <a:r>
              <a:rPr lang="en-GB" sz="2000" dirty="0" err="1" smtClean="0"/>
              <a:t>KRW</a:t>
            </a:r>
            <a:endParaRPr lang="en-GB" sz="2000" dirty="0" smtClean="0"/>
          </a:p>
          <a:p>
            <a:r>
              <a:rPr lang="en-GB" sz="2000" dirty="0" smtClean="0"/>
              <a:t>S</a:t>
            </a:r>
          </a:p>
          <a:p>
            <a:r>
              <a:rPr lang="en-GB" sz="2000" dirty="0" smtClean="0"/>
              <a:t>SR</a:t>
            </a:r>
          </a:p>
          <a:p>
            <a:endParaRPr lang="en-GB" dirty="0"/>
          </a:p>
        </p:txBody>
      </p:sp>
      <p:sp>
        <p:nvSpPr>
          <p:cNvPr id="4" name="Slide Number Placeholder 3"/>
          <p:cNvSpPr>
            <a:spLocks noGrp="1"/>
          </p:cNvSpPr>
          <p:nvPr>
            <p:ph type="sldNum" sz="quarter" idx="10"/>
          </p:nvPr>
        </p:nvSpPr>
        <p:spPr/>
        <p:txBody>
          <a:bodyPr/>
          <a:lstStyle/>
          <a:p>
            <a:pPr>
              <a:defRPr/>
            </a:pPr>
            <a:fld id="{2ADF8C1B-E281-4553-BAC0-6EF19A2AD470}" type="slidenum">
              <a:rPr lang="en-GB" smtClean="0"/>
              <a:pPr>
                <a:defRPr/>
              </a:pPr>
              <a:t>47</a:t>
            </a:fld>
            <a:endParaRPr lang="en-GB"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2000" dirty="0" err="1" smtClean="0"/>
              <a:t>K,KW</a:t>
            </a:r>
            <a:endParaRPr lang="en-GB" sz="2000" dirty="0" smtClean="0"/>
          </a:p>
          <a:p>
            <a:r>
              <a:rPr lang="en-GB" sz="2000" dirty="0" err="1" smtClean="0"/>
              <a:t>KRW</a:t>
            </a:r>
            <a:endParaRPr lang="en-GB" sz="2000" dirty="0" smtClean="0"/>
          </a:p>
          <a:p>
            <a:r>
              <a:rPr lang="en-GB" sz="2000" dirty="0" smtClean="0"/>
              <a:t>S</a:t>
            </a:r>
          </a:p>
          <a:p>
            <a:r>
              <a:rPr lang="en-GB" sz="2000" dirty="0" smtClean="0"/>
              <a:t>SR</a:t>
            </a:r>
          </a:p>
          <a:p>
            <a:pPr eaLnBrk="1" hangingPunct="1"/>
            <a:endParaRPr lang="en-GB" dirty="0" smtClean="0"/>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C7DE98-7A88-470C-830A-DB0AAB979B52}" type="slidenum">
              <a:rPr lang="en-GB" smtClean="0"/>
              <a:pPr/>
              <a:t>48</a:t>
            </a:fld>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err="1" smtClean="0"/>
              <a:t>KRW</a:t>
            </a:r>
            <a:endParaRPr lang="en-GB" sz="2000" dirty="0" smtClean="0"/>
          </a:p>
          <a:p>
            <a:r>
              <a:rPr lang="en-GB" sz="2000" dirty="0" smtClean="0"/>
              <a:t>S</a:t>
            </a:r>
          </a:p>
          <a:p>
            <a:r>
              <a:rPr lang="en-GB" sz="2000" dirty="0" smtClean="0"/>
              <a:t>SR</a:t>
            </a:r>
          </a:p>
          <a:p>
            <a:endParaRPr lang="en-GB" sz="2000" dirty="0"/>
          </a:p>
        </p:txBody>
      </p:sp>
      <p:sp>
        <p:nvSpPr>
          <p:cNvPr id="4" name="Slide Number Placeholder 3"/>
          <p:cNvSpPr>
            <a:spLocks noGrp="1"/>
          </p:cNvSpPr>
          <p:nvPr>
            <p:ph type="sldNum" sz="quarter" idx="10"/>
          </p:nvPr>
        </p:nvSpPr>
        <p:spPr/>
        <p:txBody>
          <a:bodyPr/>
          <a:lstStyle/>
          <a:p>
            <a:pPr>
              <a:defRPr/>
            </a:pPr>
            <a:fld id="{2ADF8C1B-E281-4553-BAC0-6EF19A2AD470}" type="slidenum">
              <a:rPr lang="en-GB" smtClean="0"/>
              <a:pPr>
                <a:defRPr/>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smtClean="0"/>
              <a:t>S</a:t>
            </a:r>
            <a:endParaRPr lang="en-GB" sz="2000" dirty="0"/>
          </a:p>
        </p:txBody>
      </p:sp>
      <p:sp>
        <p:nvSpPr>
          <p:cNvPr id="4" name="Slide Number Placeholder 3"/>
          <p:cNvSpPr>
            <a:spLocks noGrp="1"/>
          </p:cNvSpPr>
          <p:nvPr>
            <p:ph type="sldNum" sz="quarter" idx="10"/>
          </p:nvPr>
        </p:nvSpPr>
        <p:spPr/>
        <p:txBody>
          <a:bodyPr/>
          <a:lstStyle/>
          <a:p>
            <a:pPr>
              <a:defRPr/>
            </a:pPr>
            <a:fld id="{2ADF8C1B-E281-4553-BAC0-6EF19A2AD470}" type="slidenum">
              <a:rPr lang="en-GB" smtClean="0"/>
              <a:pPr>
                <a:defRPr/>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err="1" smtClean="0"/>
              <a:t>K,KW</a:t>
            </a:r>
            <a:endParaRPr lang="en-GB" sz="2000" dirty="0" smtClean="0"/>
          </a:p>
          <a:p>
            <a:r>
              <a:rPr lang="en-GB" sz="2000" dirty="0" err="1" smtClean="0"/>
              <a:t>KRW</a:t>
            </a:r>
            <a:endParaRPr lang="en-GB" sz="2000" dirty="0" smtClean="0"/>
          </a:p>
          <a:p>
            <a:r>
              <a:rPr lang="en-GB" sz="2000" dirty="0" smtClean="0"/>
              <a:t>S</a:t>
            </a:r>
            <a:endParaRPr lang="en-GB" sz="2000" dirty="0"/>
          </a:p>
        </p:txBody>
      </p:sp>
      <p:sp>
        <p:nvSpPr>
          <p:cNvPr id="4" name="Slide Number Placeholder 3"/>
          <p:cNvSpPr>
            <a:spLocks noGrp="1"/>
          </p:cNvSpPr>
          <p:nvPr>
            <p:ph type="sldNum" sz="quarter" idx="10"/>
          </p:nvPr>
        </p:nvSpPr>
        <p:spPr/>
        <p:txBody>
          <a:bodyPr/>
          <a:lstStyle/>
          <a:p>
            <a:pPr>
              <a:defRPr/>
            </a:pPr>
            <a:fld id="{2ADF8C1B-E281-4553-BAC0-6EF19A2AD470}" type="slidenum">
              <a:rPr lang="en-GB" smtClean="0"/>
              <a:pPr>
                <a:defRPr/>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smtClean="0"/>
              <a:t>S</a:t>
            </a:r>
            <a:endParaRPr lang="en-GB" sz="2000" dirty="0"/>
          </a:p>
        </p:txBody>
      </p:sp>
      <p:sp>
        <p:nvSpPr>
          <p:cNvPr id="4" name="Slide Number Placeholder 3"/>
          <p:cNvSpPr>
            <a:spLocks noGrp="1"/>
          </p:cNvSpPr>
          <p:nvPr>
            <p:ph type="sldNum" sz="quarter" idx="10"/>
          </p:nvPr>
        </p:nvSpPr>
        <p:spPr/>
        <p:txBody>
          <a:bodyPr/>
          <a:lstStyle/>
          <a:p>
            <a:pPr>
              <a:defRPr/>
            </a:pPr>
            <a:fld id="{2ADF8C1B-E281-4553-BAC0-6EF19A2AD470}" type="slidenum">
              <a:rPr lang="en-GB" smtClean="0"/>
              <a:pPr>
                <a:defRPr/>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err="1" smtClean="0"/>
              <a:t>KRW</a:t>
            </a:r>
            <a:endParaRPr lang="en-GB" sz="2000" dirty="0" smtClean="0"/>
          </a:p>
          <a:p>
            <a:r>
              <a:rPr lang="en-GB" sz="2000" dirty="0" smtClean="0"/>
              <a:t>S</a:t>
            </a:r>
          </a:p>
          <a:p>
            <a:r>
              <a:rPr lang="en-GB" sz="2000" dirty="0" smtClean="0"/>
              <a:t>SR</a:t>
            </a:r>
          </a:p>
          <a:p>
            <a:endParaRPr lang="en-GB" dirty="0"/>
          </a:p>
        </p:txBody>
      </p:sp>
      <p:sp>
        <p:nvSpPr>
          <p:cNvPr id="4" name="Slide Number Placeholder 3"/>
          <p:cNvSpPr>
            <a:spLocks noGrp="1"/>
          </p:cNvSpPr>
          <p:nvPr>
            <p:ph type="sldNum" sz="quarter" idx="10"/>
          </p:nvPr>
        </p:nvSpPr>
        <p:spPr/>
        <p:txBody>
          <a:bodyPr/>
          <a:lstStyle/>
          <a:p>
            <a:pPr>
              <a:defRPr/>
            </a:pPr>
            <a:fld id="{2ADF8C1B-E281-4553-BAC0-6EF19A2AD470}" type="slidenum">
              <a:rPr lang="en-GB" smtClean="0"/>
              <a:pPr>
                <a:defRPr/>
              </a:pPr>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Logo_blue_RGB.jpg"/>
          <p:cNvPicPr>
            <a:picLocks noChangeAspect="1"/>
          </p:cNvPicPr>
          <p:nvPr userDrawn="1"/>
        </p:nvPicPr>
        <p:blipFill>
          <a:blip r:embed="rId2" cstate="print"/>
          <a:srcRect/>
          <a:stretch>
            <a:fillRect/>
          </a:stretch>
        </p:blipFill>
        <p:spPr bwMode="auto">
          <a:xfrm>
            <a:off x="8399463" y="260350"/>
            <a:ext cx="528637" cy="936625"/>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Slide Number Placeholder 5"/>
          <p:cNvSpPr>
            <a:spLocks noGrp="1"/>
          </p:cNvSpPr>
          <p:nvPr>
            <p:ph type="sldNum" sz="quarter" idx="10"/>
          </p:nvPr>
        </p:nvSpPr>
        <p:spPr/>
        <p:txBody>
          <a:bodyPr/>
          <a:lstStyle>
            <a:lvl1pPr>
              <a:defRPr/>
            </a:lvl1pPr>
          </a:lstStyle>
          <a:p>
            <a:pPr>
              <a:defRPr/>
            </a:pPr>
            <a:fld id="{828B6A68-5072-43CA-997A-F4CA34E6D132}" type="slidenum">
              <a:rPr lang="en-US"/>
              <a:pPr>
                <a:defRPr/>
              </a:pPr>
              <a:t>‹#›</a:t>
            </a:fld>
            <a:endParaRPr lang="en-US" dirty="0"/>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AA54A79E-8F4D-46C2-868D-FCBF1A8CEB2E}" type="slidenum">
              <a:rPr lang="en-US"/>
              <a:pPr>
                <a:defRPr/>
              </a:pPr>
              <a:t>‹#›</a:t>
            </a:fld>
            <a:endParaRPr lang="en-US" dirty="0"/>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0ECA841F-F6B3-4B54-A4FF-52BE0E630732}" type="slidenum">
              <a:rPr lang="en-US"/>
              <a:pPr>
                <a:defRPr/>
              </a:pPr>
              <a:t>‹#›</a:t>
            </a:fld>
            <a:endParaRPr lang="en-US" dirty="0"/>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Logo_blue_RGB.jpg"/>
          <p:cNvPicPr>
            <a:picLocks noChangeAspect="1"/>
          </p:cNvPicPr>
          <p:nvPr userDrawn="1"/>
        </p:nvPicPr>
        <p:blipFill>
          <a:blip r:embed="rId2" cstate="print"/>
          <a:srcRect/>
          <a:stretch>
            <a:fillRect/>
          </a:stretch>
        </p:blipFill>
        <p:spPr bwMode="auto">
          <a:xfrm>
            <a:off x="8399463" y="260350"/>
            <a:ext cx="528637" cy="93662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0778B347-C1A8-447A-97E8-19A2FE701BB1}" type="slidenum">
              <a:rPr lang="en-US"/>
              <a:pPr>
                <a:defRPr/>
              </a:pPr>
              <a:t>‹#›</a:t>
            </a:fld>
            <a:endParaRPr lang="en-US" dirty="0"/>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BF7C9982-C14A-4999-AF2C-11B49564F7D5}" type="slidenum">
              <a:rPr lang="en-US"/>
              <a:pPr>
                <a:defRPr/>
              </a:pPr>
              <a:t>‹#›</a:t>
            </a:fld>
            <a:endParaRPr lang="en-US" dirty="0"/>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descr="Logo_blue_RGB.jpg"/>
          <p:cNvPicPr>
            <a:picLocks noChangeAspect="1"/>
          </p:cNvPicPr>
          <p:nvPr userDrawn="1"/>
        </p:nvPicPr>
        <p:blipFill>
          <a:blip r:embed="rId2" cstate="print"/>
          <a:srcRect/>
          <a:stretch>
            <a:fillRect/>
          </a:stretch>
        </p:blipFill>
        <p:spPr bwMode="auto">
          <a:xfrm>
            <a:off x="8399463" y="260350"/>
            <a:ext cx="528637" cy="93662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lvl1pPr>
              <a:defRPr/>
            </a:lvl1pPr>
          </a:lstStyle>
          <a:p>
            <a:pPr>
              <a:defRPr/>
            </a:pPr>
            <a:fld id="{A8CFF503-3270-4391-8459-C1F36F65C2C2}" type="slidenum">
              <a:rPr lang="en-US"/>
              <a:pPr>
                <a:defRPr/>
              </a:pPr>
              <a:t>‹#›</a:t>
            </a:fld>
            <a:endParaRPr lang="en-US" dirty="0"/>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58287957-A47F-40F6-BD83-69F2DDBDEA58}" type="slidenum">
              <a:rPr lang="en-US"/>
              <a:pPr>
                <a:defRPr/>
              </a:pPr>
              <a:t>‹#›</a:t>
            </a:fld>
            <a:endParaRPr lang="en-US" dirty="0"/>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3F8F0ABE-AF4D-4E3B-86AA-1A550265B900}" type="slidenum">
              <a:rPr lang="en-US"/>
              <a:pPr>
                <a:defRPr/>
              </a:pPr>
              <a:t>‹#›</a:t>
            </a:fld>
            <a:endParaRPr lang="en-US" dirty="0"/>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D4B2452-0C35-4475-833D-320E84D7BC33}" type="slidenum">
              <a:rPr lang="en-US"/>
              <a:pPr>
                <a:defRPr/>
              </a:pPr>
              <a:t>‹#›</a:t>
            </a:fld>
            <a:endParaRPr lang="en-US" dirty="0"/>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301C9BFB-0365-4949-BB17-FF321C71952D}" type="slidenum">
              <a:rPr lang="en-US"/>
              <a:pPr>
                <a:defRPr/>
              </a:pPr>
              <a:t>‹#›</a:t>
            </a:fld>
            <a:endParaRPr lang="en-US" dirty="0"/>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946741A-050B-4CEB-A6E9-127DD7294D1A}" type="slidenum">
              <a:rPr lang="en-US"/>
              <a:pPr>
                <a:defRPr/>
              </a:pPr>
              <a:t>‹#›</a:t>
            </a:fld>
            <a:endParaRPr lang="en-US" dirty="0"/>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5926073-CD04-43E8-AFDA-3FD03102D2AD}" type="slidenum">
              <a:rPr lang="en-US"/>
              <a:pPr>
                <a:defRPr/>
              </a:pPr>
              <a:t>‹#›</a:t>
            </a:fld>
            <a:endParaRPr lang="en-US" dirty="0"/>
          </a:p>
        </p:txBody>
      </p:sp>
      <p:pic>
        <p:nvPicPr>
          <p:cNvPr id="1029" name="Picture 3" descr="Logo_blue_RGB.jpg"/>
          <p:cNvPicPr>
            <a:picLocks noChangeAspect="1"/>
          </p:cNvPicPr>
          <p:nvPr userDrawn="1"/>
        </p:nvPicPr>
        <p:blipFill>
          <a:blip r:embed="rId13" cstate="print"/>
          <a:srcRect/>
          <a:stretch>
            <a:fillRect/>
          </a:stretch>
        </p:blipFill>
        <p:spPr bwMode="auto">
          <a:xfrm>
            <a:off x="8399463" y="260350"/>
            <a:ext cx="528637" cy="936625"/>
          </a:xfrm>
          <a:prstGeom prst="rect">
            <a:avLst/>
          </a:prstGeom>
          <a:noFill/>
          <a:ln w="9525">
            <a:noFill/>
            <a:miter lim="800000"/>
            <a:headEnd/>
            <a:tailEnd/>
          </a:ln>
        </p:spPr>
      </p:pic>
      <p:sp>
        <p:nvSpPr>
          <p:cNvPr id="1030" name="Rectangle 7"/>
          <p:cNvSpPr>
            <a:spLocks noChangeArrowheads="1"/>
          </p:cNvSpPr>
          <p:nvPr userDrawn="1"/>
        </p:nvSpPr>
        <p:spPr bwMode="auto">
          <a:xfrm>
            <a:off x="468313" y="6453188"/>
            <a:ext cx="2746375" cy="246062"/>
          </a:xfrm>
          <a:prstGeom prst="rect">
            <a:avLst/>
          </a:prstGeom>
          <a:noFill/>
          <a:ln w="9525">
            <a:noFill/>
            <a:miter lim="800000"/>
            <a:headEnd/>
            <a:tailEnd/>
          </a:ln>
        </p:spPr>
        <p:txBody>
          <a:bodyPr wrap="none">
            <a:spAutoFit/>
          </a:bodyPr>
          <a:lstStyle/>
          <a:p>
            <a:pPr>
              <a:defRPr/>
            </a:pPr>
            <a:r>
              <a:rPr lang="en-US" sz="1000" dirty="0"/>
              <a:t>© English Language Testing Ltd. 2014 - </a:t>
            </a:r>
            <a:r>
              <a:rPr lang="en-US" sz="1000" dirty="0" smtClean="0"/>
              <a:t>2017</a:t>
            </a:r>
            <a:endParaRPr lang="en-US" sz="1000" dirty="0"/>
          </a:p>
        </p:txBody>
      </p:sp>
    </p:spTree>
  </p:cSld>
  <p:clrMap bg1="lt1" tx1="dk1" bg2="lt2" tx2="dk2" accent1="accent1" accent2="accent2" accent3="accent3" accent4="accent4" accent5="accent5" accent6="accent6" hlink="hlink" folHlink="folHlink"/>
  <p:sldLayoutIdLst>
    <p:sldLayoutId id="2147484491" r:id="rId1"/>
    <p:sldLayoutId id="2147484492" r:id="rId2"/>
    <p:sldLayoutId id="2147484483" r:id="rId3"/>
    <p:sldLayoutId id="2147484493" r:id="rId4"/>
    <p:sldLayoutId id="2147484484" r:id="rId5"/>
    <p:sldLayoutId id="2147484485" r:id="rId6"/>
    <p:sldLayoutId id="2147484486" r:id="rId7"/>
    <p:sldLayoutId id="2147484487" r:id="rId8"/>
    <p:sldLayoutId id="2147484488" r:id="rId9"/>
    <p:sldLayoutId id="2147484489" r:id="rId10"/>
    <p:sldLayoutId id="2147484490" r:id="rId11"/>
  </p:sldLayoutIdLst>
  <p:transition advClick="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179388" y="1484313"/>
            <a:ext cx="9001125" cy="2881312"/>
          </a:xfrm>
        </p:spPr>
        <p:txBody>
          <a:bodyPr/>
          <a:lstStyle/>
          <a:p>
            <a:pPr eaLnBrk="1" hangingPunct="1"/>
            <a:r>
              <a:rPr lang="en-GB" sz="4500" dirty="0" smtClean="0">
                <a:solidFill>
                  <a:srgbClr val="002060"/>
                </a:solidFill>
              </a:rPr>
              <a:t/>
            </a:r>
            <a:br>
              <a:rPr lang="en-GB" sz="4500" dirty="0" smtClean="0">
                <a:solidFill>
                  <a:srgbClr val="002060"/>
                </a:solidFill>
              </a:rPr>
            </a:br>
            <a:r>
              <a:rPr lang="en-GB" sz="4500" dirty="0" smtClean="0">
                <a:solidFill>
                  <a:srgbClr val="002060"/>
                </a:solidFill>
              </a:rPr>
              <a:t/>
            </a:r>
            <a:br>
              <a:rPr lang="en-GB" sz="4500" dirty="0" smtClean="0">
                <a:solidFill>
                  <a:srgbClr val="002060"/>
                </a:solidFill>
              </a:rPr>
            </a:br>
            <a:r>
              <a:rPr lang="en-GB" sz="4200" dirty="0" smtClean="0">
                <a:solidFill>
                  <a:srgbClr val="002060"/>
                </a:solidFill>
              </a:rPr>
              <a:t>Taking the</a:t>
            </a:r>
            <a:br>
              <a:rPr lang="en-GB" sz="4200" dirty="0" smtClean="0">
                <a:solidFill>
                  <a:srgbClr val="002060"/>
                </a:solidFill>
              </a:rPr>
            </a:br>
            <a:r>
              <a:rPr lang="en-GB" sz="4200" dirty="0" smtClean="0">
                <a:solidFill>
                  <a:srgbClr val="002060"/>
                </a:solidFill>
              </a:rPr>
              <a:t/>
            </a:r>
            <a:br>
              <a:rPr lang="en-GB" sz="4200" dirty="0" smtClean="0">
                <a:solidFill>
                  <a:srgbClr val="002060"/>
                </a:solidFill>
              </a:rPr>
            </a:br>
            <a:r>
              <a:rPr lang="en-GB" sz="4800" b="1" dirty="0" smtClean="0">
                <a:solidFill>
                  <a:srgbClr val="002060"/>
                </a:solidFill>
              </a:rPr>
              <a:t>Password Skills</a:t>
            </a:r>
            <a:br>
              <a:rPr lang="en-GB" sz="4800" b="1" dirty="0" smtClean="0">
                <a:solidFill>
                  <a:srgbClr val="002060"/>
                </a:solidFill>
              </a:rPr>
            </a:br>
            <a:r>
              <a:rPr lang="en-GB" sz="4200" dirty="0" smtClean="0">
                <a:solidFill>
                  <a:srgbClr val="002060"/>
                </a:solidFill>
              </a:rPr>
              <a:t/>
            </a:r>
            <a:br>
              <a:rPr lang="en-GB" sz="4200" dirty="0" smtClean="0">
                <a:solidFill>
                  <a:srgbClr val="002060"/>
                </a:solidFill>
              </a:rPr>
            </a:br>
            <a:r>
              <a:rPr lang="en-GB" sz="4200" dirty="0" smtClean="0">
                <a:solidFill>
                  <a:srgbClr val="002060"/>
                </a:solidFill>
              </a:rPr>
              <a:t>Test</a:t>
            </a:r>
            <a:r>
              <a:rPr lang="en-GB" sz="4000" dirty="0" smtClean="0">
                <a:solidFill>
                  <a:srgbClr val="002060"/>
                </a:solidFill>
              </a:rPr>
              <a:t/>
            </a:r>
            <a:br>
              <a:rPr lang="en-GB" sz="4000" dirty="0" smtClean="0">
                <a:solidFill>
                  <a:srgbClr val="002060"/>
                </a:solidFill>
              </a:rPr>
            </a:br>
            <a:endParaRPr lang="en-US" sz="4000" dirty="0" smtClean="0">
              <a:solidFill>
                <a:srgbClr val="002060"/>
              </a:solidFill>
            </a:endParaRP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GB" dirty="0" smtClean="0"/>
              <a:t>Five Reading Test Sections</a:t>
            </a:r>
          </a:p>
        </p:txBody>
      </p:sp>
      <p:sp>
        <p:nvSpPr>
          <p:cNvPr id="30723" name="Content Placeholder 2"/>
          <p:cNvSpPr>
            <a:spLocks noGrp="1"/>
          </p:cNvSpPr>
          <p:nvPr>
            <p:ph idx="1"/>
          </p:nvPr>
        </p:nvSpPr>
        <p:spPr/>
        <p:txBody>
          <a:bodyPr/>
          <a:lstStyle/>
          <a:p>
            <a:pPr marL="514350" indent="-514350">
              <a:buFont typeface="+mj-lt"/>
              <a:buAutoNum type="arabicParenR"/>
              <a:defRPr/>
            </a:pPr>
            <a:r>
              <a:rPr lang="en-GB" sz="2400" dirty="0" smtClean="0"/>
              <a:t>drag and drop six sentences into the correct order to make a story</a:t>
            </a:r>
          </a:p>
          <a:p>
            <a:pPr marL="514350" indent="-514350">
              <a:buFont typeface="+mj-lt"/>
              <a:buAutoNum type="arabicParenR"/>
              <a:defRPr/>
            </a:pPr>
            <a:r>
              <a:rPr lang="en-GB" sz="2400" dirty="0" smtClean="0"/>
              <a:t>drag and drop seven words into gaps to complete a text</a:t>
            </a:r>
          </a:p>
          <a:p>
            <a:pPr marL="514350" indent="-514350">
              <a:buFont typeface="+mj-lt"/>
              <a:buAutoNum type="arabicParenR"/>
              <a:defRPr/>
            </a:pPr>
            <a:r>
              <a:rPr lang="en-GB" sz="2400" dirty="0" smtClean="0"/>
              <a:t>read a text, then answer eight multiple choice questions about it</a:t>
            </a:r>
          </a:p>
          <a:p>
            <a:pPr marL="514350" indent="-514350">
              <a:buFont typeface="+mj-lt"/>
              <a:buAutoNum type="arabicParenR"/>
              <a:defRPr/>
            </a:pPr>
            <a:r>
              <a:rPr lang="en-GB" sz="2400" dirty="0" smtClean="0"/>
              <a:t>read a text, then select seven headings for paragraphs in the text from drop down lists</a:t>
            </a:r>
          </a:p>
          <a:p>
            <a:pPr marL="514350" indent="-514350">
              <a:buFont typeface="+mj-lt"/>
              <a:buAutoNum type="arabicParenR"/>
              <a:defRPr/>
            </a:pPr>
            <a:r>
              <a:rPr lang="en-GB" sz="2400" dirty="0" smtClean="0"/>
              <a:t>read a text, then drag and drop seven sentences into the correct order to summarise the text</a:t>
            </a:r>
          </a:p>
          <a:p>
            <a:pPr>
              <a:defRPr/>
            </a:pPr>
            <a:endParaRPr lang="en-GB" dirty="0" smtClean="0"/>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dirty="0" smtClean="0"/>
              <a:t>Example - Reading Section 1</a:t>
            </a:r>
          </a:p>
        </p:txBody>
      </p:sp>
      <p:sp>
        <p:nvSpPr>
          <p:cNvPr id="32771" name="Content Placeholder 2"/>
          <p:cNvSpPr>
            <a:spLocks noGrp="1"/>
          </p:cNvSpPr>
          <p:nvPr>
            <p:ph idx="1"/>
          </p:nvPr>
        </p:nvSpPr>
        <p:spPr/>
        <p:txBody>
          <a:bodyPr/>
          <a:lstStyle/>
          <a:p>
            <a:endParaRPr lang="en-GB" dirty="0" smtClean="0"/>
          </a:p>
        </p:txBody>
      </p:sp>
      <p:pic>
        <p:nvPicPr>
          <p:cNvPr id="32772" name="Picture 2"/>
          <p:cNvPicPr>
            <a:picLocks noChangeAspect="1" noChangeArrowheads="1"/>
          </p:cNvPicPr>
          <p:nvPr/>
        </p:nvPicPr>
        <p:blipFill>
          <a:blip r:embed="rId3" cstate="print"/>
          <a:srcRect/>
          <a:stretch>
            <a:fillRect/>
          </a:stretch>
        </p:blipFill>
        <p:spPr bwMode="auto">
          <a:xfrm>
            <a:off x="252413" y="1484313"/>
            <a:ext cx="8639175" cy="4860925"/>
          </a:xfrm>
          <a:prstGeom prst="rect">
            <a:avLst/>
          </a:prstGeom>
          <a:noFill/>
          <a:ln w="9525">
            <a:solidFill>
              <a:schemeClr val="tx1"/>
            </a:solidFill>
            <a:miter lim="800000"/>
            <a:headEnd/>
            <a:tailEnd/>
          </a:ln>
        </p:spPr>
      </p:pic>
      <p:sp>
        <p:nvSpPr>
          <p:cNvPr id="32773" name="TextBox 4"/>
          <p:cNvSpPr txBox="1">
            <a:spLocks noChangeArrowheads="1"/>
          </p:cNvSpPr>
          <p:nvPr/>
        </p:nvSpPr>
        <p:spPr bwMode="auto">
          <a:xfrm>
            <a:off x="5940425" y="1998663"/>
            <a:ext cx="2232025" cy="3140075"/>
          </a:xfrm>
          <a:prstGeom prst="rect">
            <a:avLst/>
          </a:prstGeom>
          <a:solidFill>
            <a:schemeClr val="accent1">
              <a:alpha val="20000"/>
            </a:schemeClr>
          </a:solidFill>
          <a:ln w="9525">
            <a:noFill/>
            <a:miter lim="800000"/>
            <a:headEnd/>
            <a:tailEnd/>
          </a:ln>
        </p:spPr>
        <p:txBody>
          <a:bodyPr>
            <a:spAutoFit/>
          </a:bodyPr>
          <a:lstStyle/>
          <a:p>
            <a:r>
              <a:rPr lang="en-GB" dirty="0">
                <a:solidFill>
                  <a:srgbClr val="002060"/>
                </a:solidFill>
              </a:rPr>
              <a:t>Each section has an example screen showing the task format.</a:t>
            </a:r>
          </a:p>
          <a:p>
            <a:endParaRPr lang="en-GB" dirty="0">
              <a:solidFill>
                <a:srgbClr val="002060"/>
              </a:solidFill>
            </a:endParaRPr>
          </a:p>
          <a:p>
            <a:r>
              <a:rPr lang="en-GB" dirty="0">
                <a:solidFill>
                  <a:srgbClr val="002060"/>
                </a:solidFill>
              </a:rPr>
              <a:t>In section 1 “drag and drop” the sentences into the table boxes in the correct order to make a story.</a:t>
            </a:r>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6"/>
          <p:cNvPicPr>
            <a:picLocks noChangeAspect="1" noChangeArrowheads="1"/>
          </p:cNvPicPr>
          <p:nvPr/>
        </p:nvPicPr>
        <p:blipFill>
          <a:blip r:embed="rId3" cstate="print"/>
          <a:srcRect b="2776"/>
          <a:stretch>
            <a:fillRect/>
          </a:stretch>
        </p:blipFill>
        <p:spPr bwMode="auto">
          <a:xfrm>
            <a:off x="252413" y="1484313"/>
            <a:ext cx="8639175" cy="4725987"/>
          </a:xfrm>
          <a:prstGeom prst="rect">
            <a:avLst/>
          </a:prstGeom>
          <a:noFill/>
          <a:ln w="9525">
            <a:solidFill>
              <a:schemeClr val="tx1"/>
            </a:solidFill>
            <a:miter lim="800000"/>
            <a:headEnd/>
            <a:tailEnd/>
          </a:ln>
        </p:spPr>
      </p:pic>
      <p:sp>
        <p:nvSpPr>
          <p:cNvPr id="33795" name="Title 1"/>
          <p:cNvSpPr>
            <a:spLocks noGrp="1"/>
          </p:cNvSpPr>
          <p:nvPr>
            <p:ph type="title"/>
          </p:nvPr>
        </p:nvSpPr>
        <p:spPr/>
        <p:txBody>
          <a:bodyPr/>
          <a:lstStyle/>
          <a:p>
            <a:r>
              <a:rPr lang="en-GB" dirty="0" smtClean="0"/>
              <a:t>Reading Section 1</a:t>
            </a:r>
          </a:p>
        </p:txBody>
      </p:sp>
      <p:sp>
        <p:nvSpPr>
          <p:cNvPr id="33796" name="TextBox 4"/>
          <p:cNvSpPr txBox="1">
            <a:spLocks noChangeArrowheads="1"/>
          </p:cNvSpPr>
          <p:nvPr/>
        </p:nvSpPr>
        <p:spPr bwMode="auto">
          <a:xfrm>
            <a:off x="5795963" y="1989138"/>
            <a:ext cx="2355850" cy="922337"/>
          </a:xfrm>
          <a:prstGeom prst="rect">
            <a:avLst/>
          </a:prstGeom>
          <a:solidFill>
            <a:schemeClr val="accent1">
              <a:alpha val="20000"/>
            </a:schemeClr>
          </a:solidFill>
          <a:ln w="9525">
            <a:noFill/>
            <a:miter lim="800000"/>
            <a:headEnd/>
            <a:tailEnd/>
          </a:ln>
        </p:spPr>
        <p:txBody>
          <a:bodyPr>
            <a:spAutoFit/>
          </a:bodyPr>
          <a:lstStyle/>
          <a:p>
            <a:r>
              <a:rPr lang="en-GB" dirty="0">
                <a:solidFill>
                  <a:srgbClr val="002060"/>
                </a:solidFill>
              </a:rPr>
              <a:t>There is a clock showing the test time left.</a:t>
            </a:r>
          </a:p>
        </p:txBody>
      </p:sp>
      <p:sp>
        <p:nvSpPr>
          <p:cNvPr id="33797" name="TextBox 4"/>
          <p:cNvSpPr txBox="1">
            <a:spLocks noChangeArrowheads="1"/>
          </p:cNvSpPr>
          <p:nvPr/>
        </p:nvSpPr>
        <p:spPr bwMode="auto">
          <a:xfrm>
            <a:off x="971550" y="4868863"/>
            <a:ext cx="7200900" cy="646112"/>
          </a:xfrm>
          <a:prstGeom prst="rect">
            <a:avLst/>
          </a:prstGeom>
          <a:solidFill>
            <a:schemeClr val="accent1">
              <a:alpha val="20000"/>
            </a:schemeClr>
          </a:solidFill>
          <a:ln w="9525">
            <a:noFill/>
            <a:miter lim="800000"/>
            <a:headEnd/>
            <a:tailEnd/>
          </a:ln>
        </p:spPr>
        <p:txBody>
          <a:bodyPr>
            <a:spAutoFit/>
          </a:bodyPr>
          <a:lstStyle/>
          <a:p>
            <a:r>
              <a:rPr lang="en-GB" dirty="0">
                <a:solidFill>
                  <a:srgbClr val="002060"/>
                </a:solidFill>
              </a:rPr>
              <a:t>“Drag and drop” each sentence into the table boxes in the correct order to make a story.</a:t>
            </a:r>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cstate="print"/>
          <a:srcRect b="2776"/>
          <a:stretch>
            <a:fillRect/>
          </a:stretch>
        </p:blipFill>
        <p:spPr bwMode="auto">
          <a:xfrm>
            <a:off x="252413" y="1484313"/>
            <a:ext cx="8639175" cy="4725987"/>
          </a:xfrm>
          <a:prstGeom prst="rect">
            <a:avLst/>
          </a:prstGeom>
          <a:noFill/>
          <a:ln w="9525">
            <a:solidFill>
              <a:schemeClr val="tx1"/>
            </a:solidFill>
            <a:miter lim="800000"/>
            <a:headEnd/>
            <a:tailEnd/>
          </a:ln>
        </p:spPr>
      </p:pic>
      <p:sp>
        <p:nvSpPr>
          <p:cNvPr id="34819" name="Title 1"/>
          <p:cNvSpPr>
            <a:spLocks noGrp="1"/>
          </p:cNvSpPr>
          <p:nvPr>
            <p:ph type="title"/>
          </p:nvPr>
        </p:nvSpPr>
        <p:spPr/>
        <p:txBody>
          <a:bodyPr/>
          <a:lstStyle/>
          <a:p>
            <a:r>
              <a:rPr lang="en-GB" dirty="0" smtClean="0"/>
              <a:t>End of Reading Section 1</a:t>
            </a:r>
          </a:p>
        </p:txBody>
      </p:sp>
      <p:sp>
        <p:nvSpPr>
          <p:cNvPr id="34820" name="TextBox 6"/>
          <p:cNvSpPr txBox="1">
            <a:spLocks noChangeArrowheads="1"/>
          </p:cNvSpPr>
          <p:nvPr/>
        </p:nvSpPr>
        <p:spPr bwMode="auto">
          <a:xfrm>
            <a:off x="323850" y="4868863"/>
            <a:ext cx="8496300" cy="923925"/>
          </a:xfrm>
          <a:prstGeom prst="rect">
            <a:avLst/>
          </a:prstGeom>
          <a:solidFill>
            <a:schemeClr val="accent1">
              <a:alpha val="20000"/>
            </a:schemeClr>
          </a:solidFill>
          <a:ln w="9525">
            <a:noFill/>
            <a:miter lim="800000"/>
            <a:headEnd/>
            <a:tailEnd/>
          </a:ln>
        </p:spPr>
        <p:txBody>
          <a:bodyPr>
            <a:spAutoFit/>
          </a:bodyPr>
          <a:lstStyle/>
          <a:p>
            <a:r>
              <a:rPr lang="en-GB" dirty="0">
                <a:solidFill>
                  <a:srgbClr val="002060"/>
                </a:solidFill>
              </a:rPr>
              <a:t>When you have answered the question, click on “finish section” to move to section 2. You will get a warning that you cannot return to this section later. Click on “CANCEL” to stay in section 1 or “OK” to move on to section 2.</a:t>
            </a:r>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cstate="print"/>
          <a:srcRect b="2776"/>
          <a:stretch>
            <a:fillRect/>
          </a:stretch>
        </p:blipFill>
        <p:spPr bwMode="auto">
          <a:xfrm>
            <a:off x="252413" y="1484313"/>
            <a:ext cx="8639175" cy="4725987"/>
          </a:xfrm>
          <a:prstGeom prst="rect">
            <a:avLst/>
          </a:prstGeom>
          <a:noFill/>
          <a:ln w="9525">
            <a:solidFill>
              <a:schemeClr val="tx1"/>
            </a:solidFill>
            <a:miter lim="800000"/>
            <a:headEnd/>
            <a:tailEnd/>
          </a:ln>
        </p:spPr>
      </p:pic>
      <p:sp>
        <p:nvSpPr>
          <p:cNvPr id="35843" name="Title 1"/>
          <p:cNvSpPr>
            <a:spLocks noGrp="1"/>
          </p:cNvSpPr>
          <p:nvPr>
            <p:ph type="title"/>
          </p:nvPr>
        </p:nvSpPr>
        <p:spPr/>
        <p:txBody>
          <a:bodyPr/>
          <a:lstStyle/>
          <a:p>
            <a:r>
              <a:rPr lang="en-GB" dirty="0" smtClean="0"/>
              <a:t>Reading Section 2</a:t>
            </a:r>
          </a:p>
        </p:txBody>
      </p:sp>
      <p:sp>
        <p:nvSpPr>
          <p:cNvPr id="35844" name="TextBox 5"/>
          <p:cNvSpPr txBox="1">
            <a:spLocks noChangeArrowheads="1"/>
          </p:cNvSpPr>
          <p:nvPr/>
        </p:nvSpPr>
        <p:spPr bwMode="auto">
          <a:xfrm>
            <a:off x="971550" y="4868863"/>
            <a:ext cx="7200900" cy="646112"/>
          </a:xfrm>
          <a:prstGeom prst="rect">
            <a:avLst/>
          </a:prstGeom>
          <a:solidFill>
            <a:schemeClr val="accent1">
              <a:alpha val="20000"/>
            </a:schemeClr>
          </a:solidFill>
          <a:ln w="9525">
            <a:noFill/>
            <a:miter lim="800000"/>
            <a:headEnd/>
            <a:tailEnd/>
          </a:ln>
        </p:spPr>
        <p:txBody>
          <a:bodyPr>
            <a:spAutoFit/>
          </a:bodyPr>
          <a:lstStyle/>
          <a:p>
            <a:r>
              <a:rPr lang="en-GB" dirty="0">
                <a:solidFill>
                  <a:srgbClr val="002060"/>
                </a:solidFill>
              </a:rPr>
              <a:t>“Drag and drop” the words into the correct boxes to complete the text. There are more words than boxes.</a:t>
            </a:r>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cstate="print"/>
          <a:srcRect b="2776"/>
          <a:stretch>
            <a:fillRect/>
          </a:stretch>
        </p:blipFill>
        <p:spPr bwMode="auto">
          <a:xfrm>
            <a:off x="252413" y="1484313"/>
            <a:ext cx="8639175" cy="4725987"/>
          </a:xfrm>
          <a:prstGeom prst="rect">
            <a:avLst/>
          </a:prstGeom>
          <a:noFill/>
          <a:ln w="9525">
            <a:solidFill>
              <a:schemeClr val="tx1"/>
            </a:solidFill>
            <a:miter lim="800000"/>
            <a:headEnd/>
            <a:tailEnd/>
          </a:ln>
        </p:spPr>
      </p:pic>
      <p:sp>
        <p:nvSpPr>
          <p:cNvPr id="36867" name="Title 1"/>
          <p:cNvSpPr>
            <a:spLocks noGrp="1"/>
          </p:cNvSpPr>
          <p:nvPr>
            <p:ph type="title"/>
          </p:nvPr>
        </p:nvSpPr>
        <p:spPr/>
        <p:txBody>
          <a:bodyPr/>
          <a:lstStyle/>
          <a:p>
            <a:r>
              <a:rPr lang="en-GB" dirty="0" smtClean="0"/>
              <a:t>Reading Section 3</a:t>
            </a:r>
          </a:p>
        </p:txBody>
      </p:sp>
      <p:sp>
        <p:nvSpPr>
          <p:cNvPr id="36868" name="TextBox 4"/>
          <p:cNvSpPr txBox="1">
            <a:spLocks noChangeArrowheads="1"/>
          </p:cNvSpPr>
          <p:nvPr/>
        </p:nvSpPr>
        <p:spPr bwMode="auto">
          <a:xfrm>
            <a:off x="6011863" y="1989138"/>
            <a:ext cx="2146300" cy="2308225"/>
          </a:xfrm>
          <a:prstGeom prst="rect">
            <a:avLst/>
          </a:prstGeom>
          <a:solidFill>
            <a:schemeClr val="accent1">
              <a:alpha val="20000"/>
            </a:schemeClr>
          </a:solidFill>
          <a:ln w="9525">
            <a:noFill/>
            <a:miter lim="800000"/>
            <a:headEnd/>
            <a:tailEnd/>
          </a:ln>
        </p:spPr>
        <p:txBody>
          <a:bodyPr>
            <a:spAutoFit/>
          </a:bodyPr>
          <a:lstStyle/>
          <a:p>
            <a:r>
              <a:rPr lang="en-GB" dirty="0">
                <a:solidFill>
                  <a:srgbClr val="002060"/>
                </a:solidFill>
              </a:rPr>
              <a:t>Read the text then click on the correct answers to the questions.</a:t>
            </a:r>
          </a:p>
          <a:p>
            <a:endParaRPr lang="en-GB" dirty="0">
              <a:solidFill>
                <a:srgbClr val="002060"/>
              </a:solidFill>
            </a:endParaRPr>
          </a:p>
          <a:p>
            <a:r>
              <a:rPr lang="en-GB" dirty="0">
                <a:solidFill>
                  <a:srgbClr val="002060"/>
                </a:solidFill>
              </a:rPr>
              <a:t>You will need to scroll down to see all the questions.</a:t>
            </a:r>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cstate="print"/>
          <a:srcRect b="2776"/>
          <a:stretch>
            <a:fillRect/>
          </a:stretch>
        </p:blipFill>
        <p:spPr bwMode="auto">
          <a:xfrm>
            <a:off x="252413" y="1484313"/>
            <a:ext cx="8639175" cy="4725987"/>
          </a:xfrm>
          <a:prstGeom prst="rect">
            <a:avLst/>
          </a:prstGeom>
          <a:noFill/>
          <a:ln w="9525">
            <a:solidFill>
              <a:schemeClr val="tx1"/>
            </a:solidFill>
            <a:miter lim="800000"/>
            <a:headEnd/>
            <a:tailEnd/>
          </a:ln>
        </p:spPr>
      </p:pic>
      <p:sp>
        <p:nvSpPr>
          <p:cNvPr id="37891" name="Title 1"/>
          <p:cNvSpPr>
            <a:spLocks noGrp="1"/>
          </p:cNvSpPr>
          <p:nvPr>
            <p:ph type="title"/>
          </p:nvPr>
        </p:nvSpPr>
        <p:spPr/>
        <p:txBody>
          <a:bodyPr/>
          <a:lstStyle/>
          <a:p>
            <a:r>
              <a:rPr lang="en-GB" dirty="0" smtClean="0"/>
              <a:t>Reading Section 4</a:t>
            </a:r>
          </a:p>
        </p:txBody>
      </p:sp>
      <p:sp>
        <p:nvSpPr>
          <p:cNvPr id="37892" name="TextBox 4"/>
          <p:cNvSpPr txBox="1">
            <a:spLocks noChangeArrowheads="1"/>
          </p:cNvSpPr>
          <p:nvPr/>
        </p:nvSpPr>
        <p:spPr bwMode="auto">
          <a:xfrm>
            <a:off x="5940425" y="2349500"/>
            <a:ext cx="2232025" cy="1754326"/>
          </a:xfrm>
          <a:prstGeom prst="rect">
            <a:avLst/>
          </a:prstGeom>
          <a:solidFill>
            <a:schemeClr val="accent1">
              <a:alpha val="20000"/>
            </a:schemeClr>
          </a:solidFill>
          <a:ln w="9525">
            <a:noFill/>
            <a:miter lim="800000"/>
            <a:headEnd/>
            <a:tailEnd/>
          </a:ln>
        </p:spPr>
        <p:txBody>
          <a:bodyPr>
            <a:spAutoFit/>
          </a:bodyPr>
          <a:lstStyle/>
          <a:p>
            <a:r>
              <a:rPr lang="en-GB" dirty="0">
                <a:solidFill>
                  <a:srgbClr val="002060"/>
                </a:solidFill>
              </a:rPr>
              <a:t>Read the text and give a title to each paragraph by clicking on the </a:t>
            </a:r>
            <a:r>
              <a:rPr lang="en-GB" dirty="0" smtClean="0">
                <a:solidFill>
                  <a:srgbClr val="002060"/>
                </a:solidFill>
              </a:rPr>
              <a:t>best choice </a:t>
            </a:r>
            <a:r>
              <a:rPr lang="en-GB" dirty="0">
                <a:solidFill>
                  <a:srgbClr val="002060"/>
                </a:solidFill>
              </a:rPr>
              <a:t>in the drop down list.</a:t>
            </a:r>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cstate="print"/>
          <a:srcRect b="2776"/>
          <a:stretch>
            <a:fillRect/>
          </a:stretch>
        </p:blipFill>
        <p:spPr bwMode="auto">
          <a:xfrm>
            <a:off x="252413" y="1484313"/>
            <a:ext cx="8639175" cy="4725987"/>
          </a:xfrm>
          <a:prstGeom prst="rect">
            <a:avLst/>
          </a:prstGeom>
          <a:noFill/>
          <a:ln w="9525">
            <a:solidFill>
              <a:schemeClr val="tx1"/>
            </a:solidFill>
            <a:miter lim="800000"/>
            <a:headEnd/>
            <a:tailEnd/>
          </a:ln>
        </p:spPr>
      </p:pic>
      <p:sp>
        <p:nvSpPr>
          <p:cNvPr id="38915" name="Title 1"/>
          <p:cNvSpPr>
            <a:spLocks noGrp="1"/>
          </p:cNvSpPr>
          <p:nvPr>
            <p:ph type="title"/>
          </p:nvPr>
        </p:nvSpPr>
        <p:spPr/>
        <p:txBody>
          <a:bodyPr/>
          <a:lstStyle/>
          <a:p>
            <a:r>
              <a:rPr lang="en-GB" dirty="0" smtClean="0"/>
              <a:t>Reading Section 5</a:t>
            </a:r>
          </a:p>
        </p:txBody>
      </p:sp>
      <p:sp>
        <p:nvSpPr>
          <p:cNvPr id="38916" name="TextBox 4"/>
          <p:cNvSpPr txBox="1">
            <a:spLocks noChangeArrowheads="1"/>
          </p:cNvSpPr>
          <p:nvPr/>
        </p:nvSpPr>
        <p:spPr bwMode="auto">
          <a:xfrm>
            <a:off x="5940425" y="1989138"/>
            <a:ext cx="2232025" cy="2586037"/>
          </a:xfrm>
          <a:prstGeom prst="rect">
            <a:avLst/>
          </a:prstGeom>
          <a:solidFill>
            <a:schemeClr val="accent1">
              <a:alpha val="20000"/>
            </a:schemeClr>
          </a:solidFill>
          <a:ln w="9525">
            <a:noFill/>
            <a:miter lim="800000"/>
            <a:headEnd/>
            <a:tailEnd/>
          </a:ln>
        </p:spPr>
        <p:txBody>
          <a:bodyPr>
            <a:spAutoFit/>
          </a:bodyPr>
          <a:lstStyle/>
          <a:p>
            <a:r>
              <a:rPr lang="en-GB" dirty="0">
                <a:solidFill>
                  <a:srgbClr val="002060"/>
                </a:solidFill>
              </a:rPr>
              <a:t>Read the text then “drag and drop” the answer texts into the boxes in the right order to make a summary.</a:t>
            </a:r>
          </a:p>
          <a:p>
            <a:endParaRPr lang="en-GB" dirty="0">
              <a:solidFill>
                <a:srgbClr val="002060"/>
              </a:solidFill>
            </a:endParaRPr>
          </a:p>
          <a:p>
            <a:r>
              <a:rPr lang="en-GB" dirty="0">
                <a:solidFill>
                  <a:srgbClr val="002060"/>
                </a:solidFill>
              </a:rPr>
              <a:t>There are more texts than boxes.</a:t>
            </a:r>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GB" dirty="0" smtClean="0"/>
              <a:t>Writing Test Information</a:t>
            </a:r>
          </a:p>
        </p:txBody>
      </p:sp>
      <p:sp>
        <p:nvSpPr>
          <p:cNvPr id="39939" name="Content Placeholder 2"/>
          <p:cNvSpPr>
            <a:spLocks noGrp="1"/>
          </p:cNvSpPr>
          <p:nvPr>
            <p:ph idx="1"/>
          </p:nvPr>
        </p:nvSpPr>
        <p:spPr/>
        <p:txBody>
          <a:bodyPr/>
          <a:lstStyle/>
          <a:p>
            <a:endParaRPr lang="en-GB" dirty="0" smtClean="0"/>
          </a:p>
        </p:txBody>
      </p:sp>
      <p:pic>
        <p:nvPicPr>
          <p:cNvPr id="39940" name="Picture 2"/>
          <p:cNvPicPr>
            <a:picLocks noChangeAspect="1" noChangeArrowheads="1"/>
          </p:cNvPicPr>
          <p:nvPr/>
        </p:nvPicPr>
        <p:blipFill>
          <a:blip r:embed="rId3" cstate="print"/>
          <a:srcRect/>
          <a:stretch>
            <a:fillRect/>
          </a:stretch>
        </p:blipFill>
        <p:spPr bwMode="auto">
          <a:xfrm>
            <a:off x="252413" y="1484313"/>
            <a:ext cx="8639175" cy="4860925"/>
          </a:xfrm>
          <a:prstGeom prst="rect">
            <a:avLst/>
          </a:prstGeom>
          <a:noFill/>
          <a:ln w="9525">
            <a:solidFill>
              <a:schemeClr val="tx1"/>
            </a:solidFill>
            <a:miter lim="800000"/>
            <a:headEnd/>
            <a:tailEnd/>
          </a:ln>
        </p:spPr>
      </p:pic>
      <p:sp>
        <p:nvSpPr>
          <p:cNvPr id="39941" name="TextBox 4"/>
          <p:cNvSpPr txBox="1">
            <a:spLocks noChangeArrowheads="1"/>
          </p:cNvSpPr>
          <p:nvPr/>
        </p:nvSpPr>
        <p:spPr bwMode="auto">
          <a:xfrm>
            <a:off x="323850" y="2852738"/>
            <a:ext cx="8496300" cy="2586037"/>
          </a:xfrm>
          <a:prstGeom prst="rect">
            <a:avLst/>
          </a:prstGeom>
          <a:solidFill>
            <a:schemeClr val="accent1">
              <a:alpha val="20000"/>
            </a:schemeClr>
          </a:solidFill>
          <a:ln w="9525">
            <a:noFill/>
            <a:miter lim="800000"/>
            <a:headEnd/>
            <a:tailEnd/>
          </a:ln>
        </p:spPr>
        <p:txBody>
          <a:bodyPr>
            <a:spAutoFit/>
          </a:bodyPr>
          <a:lstStyle/>
          <a:p>
            <a:r>
              <a:rPr lang="en-GB" dirty="0">
                <a:solidFill>
                  <a:srgbClr val="002060"/>
                </a:solidFill>
              </a:rPr>
              <a:t>1 section in the Writing test.</a:t>
            </a:r>
          </a:p>
          <a:p>
            <a:endParaRPr lang="en-GB" dirty="0">
              <a:solidFill>
                <a:srgbClr val="002060"/>
              </a:solidFill>
            </a:endParaRPr>
          </a:p>
          <a:p>
            <a:r>
              <a:rPr lang="en-GB" dirty="0">
                <a:solidFill>
                  <a:srgbClr val="002060"/>
                </a:solidFill>
              </a:rPr>
              <a:t>30 minutes to complete the Writing test.</a:t>
            </a:r>
          </a:p>
          <a:p>
            <a:endParaRPr lang="en-GB" dirty="0">
              <a:solidFill>
                <a:srgbClr val="002060"/>
              </a:solidFill>
            </a:endParaRPr>
          </a:p>
          <a:p>
            <a:r>
              <a:rPr lang="en-GB" dirty="0">
                <a:solidFill>
                  <a:srgbClr val="FF0000"/>
                </a:solidFill>
              </a:rPr>
              <a:t>The keyboard is needed in this test. Do not press </a:t>
            </a:r>
            <a:r>
              <a:rPr lang="en-GB" dirty="0" smtClean="0">
                <a:solidFill>
                  <a:srgbClr val="FF0000"/>
                </a:solidFill>
              </a:rPr>
              <a:t>any of </a:t>
            </a:r>
            <a:r>
              <a:rPr lang="en-GB" dirty="0">
                <a:solidFill>
                  <a:srgbClr val="FF0000"/>
                </a:solidFill>
              </a:rPr>
              <a:t>the “special”  keys (CTRL, ALT, Win etc.).</a:t>
            </a:r>
          </a:p>
          <a:p>
            <a:endParaRPr lang="en-GB" dirty="0">
              <a:solidFill>
                <a:srgbClr val="002060"/>
              </a:solidFill>
            </a:endParaRPr>
          </a:p>
          <a:p>
            <a:r>
              <a:rPr lang="en-GB" dirty="0">
                <a:solidFill>
                  <a:srgbClr val="002060"/>
                </a:solidFill>
              </a:rPr>
              <a:t>Position the keyboard so you can use it comfortably, remember to only use only letters, numbers &amp; symbols.</a:t>
            </a: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cstate="print"/>
          <a:srcRect b="2776"/>
          <a:stretch>
            <a:fillRect/>
          </a:stretch>
        </p:blipFill>
        <p:spPr bwMode="auto">
          <a:xfrm>
            <a:off x="252413" y="1557338"/>
            <a:ext cx="8639175" cy="4724400"/>
          </a:xfrm>
          <a:prstGeom prst="rect">
            <a:avLst/>
          </a:prstGeom>
          <a:noFill/>
          <a:ln w="9525">
            <a:solidFill>
              <a:schemeClr val="tx1"/>
            </a:solidFill>
            <a:miter lim="800000"/>
            <a:headEnd/>
            <a:tailEnd/>
          </a:ln>
        </p:spPr>
      </p:pic>
      <p:sp>
        <p:nvSpPr>
          <p:cNvPr id="40963" name="Title 1"/>
          <p:cNvSpPr>
            <a:spLocks noGrp="1"/>
          </p:cNvSpPr>
          <p:nvPr>
            <p:ph type="title"/>
          </p:nvPr>
        </p:nvSpPr>
        <p:spPr/>
        <p:txBody>
          <a:bodyPr/>
          <a:lstStyle/>
          <a:p>
            <a:r>
              <a:rPr lang="en-GB" dirty="0" smtClean="0"/>
              <a:t>Writing Section</a:t>
            </a:r>
          </a:p>
        </p:txBody>
      </p:sp>
      <p:sp>
        <p:nvSpPr>
          <p:cNvPr id="40964" name="TextBox 5"/>
          <p:cNvSpPr txBox="1">
            <a:spLocks noChangeArrowheads="1"/>
          </p:cNvSpPr>
          <p:nvPr/>
        </p:nvSpPr>
        <p:spPr bwMode="auto">
          <a:xfrm>
            <a:off x="323850" y="3716338"/>
            <a:ext cx="8496300" cy="2862322"/>
          </a:xfrm>
          <a:prstGeom prst="rect">
            <a:avLst/>
          </a:prstGeom>
          <a:solidFill>
            <a:schemeClr val="accent1">
              <a:alpha val="20000"/>
            </a:schemeClr>
          </a:solidFill>
          <a:ln w="9525">
            <a:noFill/>
            <a:miter lim="800000"/>
            <a:headEnd/>
            <a:tailEnd/>
          </a:ln>
        </p:spPr>
        <p:txBody>
          <a:bodyPr>
            <a:spAutoFit/>
          </a:bodyPr>
          <a:lstStyle/>
          <a:p>
            <a:r>
              <a:rPr lang="en-GB" dirty="0">
                <a:solidFill>
                  <a:srgbClr val="002060"/>
                </a:solidFill>
              </a:rPr>
              <a:t>Choose 1 of the 2 essay questions to answer, then type your essay in the box. You do not need to type the question. There is a word counter below the box.</a:t>
            </a:r>
          </a:p>
          <a:p>
            <a:endParaRPr lang="en-GB" dirty="0">
              <a:solidFill>
                <a:srgbClr val="002060"/>
              </a:solidFill>
            </a:endParaRPr>
          </a:p>
          <a:p>
            <a:r>
              <a:rPr lang="en-GB" dirty="0">
                <a:solidFill>
                  <a:srgbClr val="002060"/>
                </a:solidFill>
              </a:rPr>
              <a:t>You should write more than two hundred words. Give reasons and examples to explain your opinions, how much you agree or disagree with the point of view, and why. Your essay should clearly present your ideas about the topic and be well organised, use appropriate examples or details to support your opinion and make accurate use of a suitable range of grammar and vocabulary.</a:t>
            </a:r>
          </a:p>
          <a:p>
            <a:endParaRPr lang="en-GB" dirty="0">
              <a:solidFill>
                <a:srgbClr val="002060"/>
              </a:solidFill>
            </a:endParaRPr>
          </a:p>
          <a:p>
            <a:r>
              <a:rPr lang="en-GB" dirty="0">
                <a:solidFill>
                  <a:srgbClr val="FF0000"/>
                </a:solidFill>
              </a:rPr>
              <a:t>Do not click on “finish section” until you have completed your essay.</a:t>
            </a: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GB" dirty="0" smtClean="0">
                <a:solidFill>
                  <a:srgbClr val="002060"/>
                </a:solidFill>
              </a:rPr>
              <a:t>Overall Structure</a:t>
            </a:r>
            <a:endParaRPr lang="en-US" dirty="0" smtClean="0">
              <a:solidFill>
                <a:srgbClr val="002060"/>
              </a:solidFill>
            </a:endParaRPr>
          </a:p>
        </p:txBody>
      </p:sp>
      <p:sp>
        <p:nvSpPr>
          <p:cNvPr id="11267" name="Content Placeholder 2"/>
          <p:cNvSpPr>
            <a:spLocks noGrp="1"/>
          </p:cNvSpPr>
          <p:nvPr>
            <p:ph idx="1"/>
          </p:nvPr>
        </p:nvSpPr>
        <p:spPr>
          <a:xfrm>
            <a:off x="428625" y="1268413"/>
            <a:ext cx="8715375" cy="5329237"/>
          </a:xfrm>
        </p:spPr>
        <p:txBody>
          <a:bodyPr/>
          <a:lstStyle/>
          <a:p>
            <a:pPr eaLnBrk="1" hangingPunct="1"/>
            <a:r>
              <a:rPr lang="en-GB" sz="2800" dirty="0" smtClean="0">
                <a:solidFill>
                  <a:srgbClr val="002060"/>
                </a:solidFill>
              </a:rPr>
              <a:t>Two parts</a:t>
            </a:r>
          </a:p>
          <a:p>
            <a:pPr eaLnBrk="1" hangingPunct="1"/>
            <a:r>
              <a:rPr lang="en-GB" sz="2800" dirty="0" smtClean="0">
                <a:solidFill>
                  <a:srgbClr val="002060"/>
                </a:solidFill>
              </a:rPr>
              <a:t>Part 1</a:t>
            </a:r>
          </a:p>
          <a:p>
            <a:pPr lvl="1" eaLnBrk="1" hangingPunct="1">
              <a:buFont typeface="Arial" charset="0"/>
              <a:buChar char="•"/>
            </a:pPr>
            <a:r>
              <a:rPr lang="en-GB" sz="2400" dirty="0" smtClean="0">
                <a:solidFill>
                  <a:srgbClr val="002060"/>
                </a:solidFill>
              </a:rPr>
              <a:t>Reading test (75 minutes)</a:t>
            </a:r>
          </a:p>
          <a:p>
            <a:pPr lvl="1" eaLnBrk="1" hangingPunct="1">
              <a:buFont typeface="Arial" charset="0"/>
              <a:buChar char="•"/>
            </a:pPr>
            <a:r>
              <a:rPr lang="en-GB" sz="2400" dirty="0" smtClean="0">
                <a:solidFill>
                  <a:srgbClr val="002060"/>
                </a:solidFill>
              </a:rPr>
              <a:t>Writing test (30 minutes)</a:t>
            </a:r>
          </a:p>
          <a:p>
            <a:pPr eaLnBrk="1" hangingPunct="1"/>
            <a:r>
              <a:rPr lang="en-GB" sz="2800" dirty="0" smtClean="0">
                <a:solidFill>
                  <a:srgbClr val="002060"/>
                </a:solidFill>
              </a:rPr>
              <a:t>Part 2</a:t>
            </a:r>
          </a:p>
          <a:p>
            <a:pPr lvl="1" eaLnBrk="1" hangingPunct="1">
              <a:buFont typeface="Arial" charset="0"/>
              <a:buChar char="•"/>
            </a:pPr>
            <a:r>
              <a:rPr lang="en-GB" sz="2400" dirty="0" smtClean="0">
                <a:solidFill>
                  <a:srgbClr val="002060"/>
                </a:solidFill>
              </a:rPr>
              <a:t>Listening test (60 minutes)</a:t>
            </a:r>
          </a:p>
          <a:p>
            <a:pPr lvl="1" eaLnBrk="1" hangingPunct="1">
              <a:buFont typeface="Arial" charset="0"/>
              <a:buChar char="•"/>
            </a:pPr>
            <a:r>
              <a:rPr lang="en-GB" sz="2400" dirty="0" smtClean="0">
                <a:solidFill>
                  <a:srgbClr val="002060"/>
                </a:solidFill>
              </a:rPr>
              <a:t>Speaking test (20 minutes)</a:t>
            </a:r>
          </a:p>
          <a:p>
            <a:pPr eaLnBrk="1" hangingPunct="1"/>
            <a:r>
              <a:rPr lang="en-GB" sz="2800" dirty="0" smtClean="0">
                <a:solidFill>
                  <a:srgbClr val="002060"/>
                </a:solidFill>
              </a:rPr>
              <a:t>The second part may be taken immediately after the first or following a break, your invigilator will advise you.</a:t>
            </a: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GB" dirty="0" smtClean="0"/>
              <a:t>End of Part 1</a:t>
            </a:r>
          </a:p>
        </p:txBody>
      </p:sp>
      <p:sp>
        <p:nvSpPr>
          <p:cNvPr id="41987" name="Content Placeholder 2"/>
          <p:cNvSpPr>
            <a:spLocks noGrp="1"/>
          </p:cNvSpPr>
          <p:nvPr>
            <p:ph idx="1"/>
          </p:nvPr>
        </p:nvSpPr>
        <p:spPr/>
        <p:txBody>
          <a:bodyPr/>
          <a:lstStyle/>
          <a:p>
            <a:endParaRPr lang="en-GB" dirty="0" smtClean="0"/>
          </a:p>
        </p:txBody>
      </p:sp>
      <p:pic>
        <p:nvPicPr>
          <p:cNvPr id="41988" name="Picture 2"/>
          <p:cNvPicPr>
            <a:picLocks noChangeAspect="1" noChangeArrowheads="1"/>
          </p:cNvPicPr>
          <p:nvPr/>
        </p:nvPicPr>
        <p:blipFill>
          <a:blip r:embed="rId3" cstate="print"/>
          <a:srcRect/>
          <a:stretch>
            <a:fillRect/>
          </a:stretch>
        </p:blipFill>
        <p:spPr bwMode="auto">
          <a:xfrm>
            <a:off x="252413" y="1484313"/>
            <a:ext cx="8639175" cy="4860925"/>
          </a:xfrm>
          <a:prstGeom prst="rect">
            <a:avLst/>
          </a:prstGeom>
          <a:noFill/>
          <a:ln w="9525">
            <a:solidFill>
              <a:schemeClr val="tx1"/>
            </a:solidFill>
            <a:miter lim="800000"/>
            <a:headEnd/>
            <a:tailEnd/>
          </a:ln>
        </p:spPr>
      </p:pic>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GB" dirty="0" smtClean="0"/>
              <a:t>Exit</a:t>
            </a:r>
          </a:p>
        </p:txBody>
      </p:sp>
      <p:sp>
        <p:nvSpPr>
          <p:cNvPr id="69635" name="Content Placeholder 2"/>
          <p:cNvSpPr>
            <a:spLocks noGrp="1"/>
          </p:cNvSpPr>
          <p:nvPr>
            <p:ph idx="1"/>
          </p:nvPr>
        </p:nvSpPr>
        <p:spPr/>
        <p:txBody>
          <a:bodyPr/>
          <a:lstStyle/>
          <a:p>
            <a:endParaRPr lang="en-GB" dirty="0" smtClean="0"/>
          </a:p>
        </p:txBody>
      </p:sp>
      <p:pic>
        <p:nvPicPr>
          <p:cNvPr id="69636" name="Picture 2"/>
          <p:cNvPicPr>
            <a:picLocks noChangeAspect="1" noChangeArrowheads="1"/>
          </p:cNvPicPr>
          <p:nvPr/>
        </p:nvPicPr>
        <p:blipFill>
          <a:blip r:embed="rId3" cstate="print"/>
          <a:srcRect/>
          <a:stretch>
            <a:fillRect/>
          </a:stretch>
        </p:blipFill>
        <p:spPr bwMode="auto">
          <a:xfrm>
            <a:off x="252413" y="1484313"/>
            <a:ext cx="8639175" cy="4860925"/>
          </a:xfrm>
          <a:prstGeom prst="rect">
            <a:avLst/>
          </a:prstGeom>
          <a:noFill/>
          <a:ln w="9525">
            <a:solidFill>
              <a:schemeClr val="tx1"/>
            </a:solidFill>
            <a:miter lim="800000"/>
            <a:headEnd/>
            <a:tailEnd/>
          </a:ln>
        </p:spPr>
      </p:pic>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srcRect/>
          <a:stretch>
            <a:fillRect/>
          </a:stretch>
        </p:blipFill>
        <p:spPr bwMode="auto">
          <a:xfrm>
            <a:off x="252000" y="1412776"/>
            <a:ext cx="8640000" cy="4860000"/>
          </a:xfrm>
          <a:prstGeom prst="rect">
            <a:avLst/>
          </a:prstGeom>
          <a:noFill/>
          <a:ln w="9525">
            <a:solidFill>
              <a:schemeClr val="tx1"/>
            </a:solidFill>
            <a:miter lim="800000"/>
            <a:headEnd/>
            <a:tailEnd/>
          </a:ln>
        </p:spPr>
      </p:pic>
      <p:sp>
        <p:nvSpPr>
          <p:cNvPr id="13314" name="Title 1"/>
          <p:cNvSpPr>
            <a:spLocks noGrp="1"/>
          </p:cNvSpPr>
          <p:nvPr>
            <p:ph type="title"/>
          </p:nvPr>
        </p:nvSpPr>
        <p:spPr/>
        <p:txBody>
          <a:bodyPr/>
          <a:lstStyle/>
          <a:p>
            <a:r>
              <a:rPr lang="en-GB" dirty="0" smtClean="0"/>
              <a:t>Login Page</a:t>
            </a:r>
          </a:p>
        </p:txBody>
      </p:sp>
      <p:sp>
        <p:nvSpPr>
          <p:cNvPr id="13317" name="Rectangle 4"/>
          <p:cNvSpPr>
            <a:spLocks noChangeArrowheads="1"/>
          </p:cNvSpPr>
          <p:nvPr/>
        </p:nvSpPr>
        <p:spPr bwMode="auto">
          <a:xfrm>
            <a:off x="1331913" y="3789040"/>
            <a:ext cx="6480175" cy="2308324"/>
          </a:xfrm>
          <a:prstGeom prst="rect">
            <a:avLst/>
          </a:prstGeom>
          <a:solidFill>
            <a:schemeClr val="accent1">
              <a:alpha val="20000"/>
            </a:schemeClr>
          </a:solidFill>
          <a:ln w="9525">
            <a:noFill/>
            <a:miter lim="800000"/>
            <a:headEnd/>
            <a:tailEnd/>
          </a:ln>
        </p:spPr>
        <p:txBody>
          <a:bodyPr>
            <a:spAutoFit/>
          </a:bodyPr>
          <a:lstStyle/>
          <a:p>
            <a:r>
              <a:rPr lang="en-GB" dirty="0" smtClean="0">
                <a:solidFill>
                  <a:srgbClr val="002060"/>
                </a:solidFill>
              </a:rPr>
              <a:t>Again the invigilator may have already entered the login details in which case you will not see this page. </a:t>
            </a:r>
          </a:p>
          <a:p>
            <a:endParaRPr lang="en-GB" dirty="0" smtClean="0">
              <a:solidFill>
                <a:srgbClr val="002060"/>
              </a:solidFill>
            </a:endParaRPr>
          </a:p>
          <a:p>
            <a:r>
              <a:rPr lang="en-GB" dirty="0" smtClean="0">
                <a:solidFill>
                  <a:srgbClr val="002060"/>
                </a:solidFill>
              </a:rPr>
              <a:t>Otherwise, </a:t>
            </a:r>
            <a:r>
              <a:rPr lang="en-GB" dirty="0" smtClean="0">
                <a:solidFill>
                  <a:srgbClr val="FF0000"/>
                </a:solidFill>
              </a:rPr>
              <a:t>enter the</a:t>
            </a:r>
            <a:r>
              <a:rPr lang="en-GB" dirty="0" smtClean="0">
                <a:solidFill>
                  <a:srgbClr val="002060"/>
                </a:solidFill>
              </a:rPr>
              <a:t> </a:t>
            </a:r>
            <a:r>
              <a:rPr lang="en-GB" dirty="0" smtClean="0">
                <a:solidFill>
                  <a:srgbClr val="FF0000"/>
                </a:solidFill>
              </a:rPr>
              <a:t>SAME login and password as for Part 1</a:t>
            </a:r>
            <a:r>
              <a:rPr lang="en-GB" dirty="0" smtClean="0">
                <a:solidFill>
                  <a:srgbClr val="002060"/>
                </a:solidFill>
              </a:rPr>
              <a:t> of the test. Only </a:t>
            </a:r>
            <a:r>
              <a:rPr lang="en-GB" dirty="0">
                <a:solidFill>
                  <a:srgbClr val="002060"/>
                </a:solidFill>
              </a:rPr>
              <a:t>click on </a:t>
            </a:r>
            <a:r>
              <a:rPr lang="en-GB" dirty="0" smtClean="0">
                <a:solidFill>
                  <a:srgbClr val="002060"/>
                </a:solidFill>
              </a:rPr>
              <a:t>“login” </a:t>
            </a:r>
            <a:r>
              <a:rPr lang="en-GB" dirty="0">
                <a:solidFill>
                  <a:srgbClr val="002060"/>
                </a:solidFill>
              </a:rPr>
              <a:t>when told to do so by the invigilator</a:t>
            </a:r>
            <a:r>
              <a:rPr lang="en-GB" dirty="0" smtClean="0">
                <a:solidFill>
                  <a:srgbClr val="002060"/>
                </a:solidFill>
              </a:rPr>
              <a:t>.</a:t>
            </a:r>
          </a:p>
          <a:p>
            <a:endParaRPr lang="en-GB" dirty="0" smtClean="0">
              <a:solidFill>
                <a:srgbClr val="002060"/>
              </a:solidFill>
            </a:endParaRPr>
          </a:p>
          <a:p>
            <a:r>
              <a:rPr lang="en-GB" dirty="0" smtClean="0">
                <a:solidFill>
                  <a:srgbClr val="002060"/>
                </a:solidFill>
              </a:rPr>
              <a:t>Do not click on “check attempts remaining”.</a:t>
            </a:r>
            <a:endParaRPr lang="en-GB" dirty="0"/>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print"/>
          <a:srcRect/>
          <a:stretch>
            <a:fillRect/>
          </a:stretch>
        </p:blipFill>
        <p:spPr bwMode="auto">
          <a:xfrm>
            <a:off x="252000" y="1412776"/>
            <a:ext cx="8640000" cy="4860000"/>
          </a:xfrm>
          <a:prstGeom prst="rect">
            <a:avLst/>
          </a:prstGeom>
          <a:noFill/>
          <a:ln w="9525">
            <a:solidFill>
              <a:schemeClr val="tx1"/>
            </a:solidFill>
            <a:miter lim="800000"/>
            <a:headEnd/>
            <a:tailEnd/>
          </a:ln>
        </p:spPr>
      </p:pic>
      <p:sp>
        <p:nvSpPr>
          <p:cNvPr id="13314" name="Title 1"/>
          <p:cNvSpPr>
            <a:spLocks noGrp="1"/>
          </p:cNvSpPr>
          <p:nvPr>
            <p:ph type="title"/>
          </p:nvPr>
        </p:nvSpPr>
        <p:spPr/>
        <p:txBody>
          <a:bodyPr/>
          <a:lstStyle/>
          <a:p>
            <a:r>
              <a:rPr lang="en-GB" dirty="0" smtClean="0"/>
              <a:t>After The Login Page</a:t>
            </a:r>
          </a:p>
        </p:txBody>
      </p:sp>
      <p:sp>
        <p:nvSpPr>
          <p:cNvPr id="13317" name="Rectangle 4"/>
          <p:cNvSpPr>
            <a:spLocks noChangeArrowheads="1"/>
          </p:cNvSpPr>
          <p:nvPr/>
        </p:nvSpPr>
        <p:spPr bwMode="auto">
          <a:xfrm>
            <a:off x="1331913" y="4077072"/>
            <a:ext cx="6480175" cy="2031325"/>
          </a:xfrm>
          <a:prstGeom prst="rect">
            <a:avLst/>
          </a:prstGeom>
          <a:solidFill>
            <a:schemeClr val="accent1">
              <a:alpha val="20000"/>
            </a:schemeClr>
          </a:solidFill>
          <a:ln w="9525">
            <a:noFill/>
            <a:miter lim="800000"/>
            <a:headEnd/>
            <a:tailEnd/>
          </a:ln>
        </p:spPr>
        <p:txBody>
          <a:bodyPr>
            <a:spAutoFit/>
          </a:bodyPr>
          <a:lstStyle/>
          <a:p>
            <a:r>
              <a:rPr lang="en-GB" dirty="0" smtClean="0">
                <a:solidFill>
                  <a:srgbClr val="002060"/>
                </a:solidFill>
              </a:rPr>
              <a:t>The invigilator may have already clicked past this page in which case you will not see it. </a:t>
            </a:r>
          </a:p>
          <a:p>
            <a:endParaRPr lang="en-GB" dirty="0" smtClean="0">
              <a:solidFill>
                <a:srgbClr val="002060"/>
              </a:solidFill>
            </a:endParaRPr>
          </a:p>
          <a:p>
            <a:r>
              <a:rPr lang="en-GB" dirty="0" smtClean="0">
                <a:solidFill>
                  <a:srgbClr val="002060"/>
                </a:solidFill>
              </a:rPr>
              <a:t>If you see it, the test name will be different and the number shown should be 0. If it is not 0, alert the invigilator.</a:t>
            </a:r>
          </a:p>
          <a:p>
            <a:endParaRPr lang="en-GB" dirty="0" smtClean="0">
              <a:solidFill>
                <a:srgbClr val="002060"/>
              </a:solidFill>
            </a:endParaRPr>
          </a:p>
          <a:p>
            <a:r>
              <a:rPr lang="en-GB" dirty="0" smtClean="0">
                <a:solidFill>
                  <a:srgbClr val="002060"/>
                </a:solidFill>
              </a:rPr>
              <a:t>Only click </a:t>
            </a:r>
            <a:r>
              <a:rPr lang="en-GB" dirty="0">
                <a:solidFill>
                  <a:srgbClr val="002060"/>
                </a:solidFill>
              </a:rPr>
              <a:t>on </a:t>
            </a:r>
            <a:r>
              <a:rPr lang="en-GB" dirty="0" smtClean="0">
                <a:solidFill>
                  <a:srgbClr val="002060"/>
                </a:solidFill>
              </a:rPr>
              <a:t>“start” </a:t>
            </a:r>
            <a:r>
              <a:rPr lang="en-GB" dirty="0">
                <a:solidFill>
                  <a:srgbClr val="002060"/>
                </a:solidFill>
              </a:rPr>
              <a:t>when told to do so by the invigilator</a:t>
            </a:r>
            <a:r>
              <a:rPr lang="en-GB" dirty="0" smtClean="0">
                <a:solidFill>
                  <a:srgbClr val="002060"/>
                </a:solidFill>
              </a:rPr>
              <a:t>.</a:t>
            </a: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GB" dirty="0" smtClean="0"/>
              <a:t>Welcome Screen</a:t>
            </a:r>
          </a:p>
        </p:txBody>
      </p:sp>
      <p:sp>
        <p:nvSpPr>
          <p:cNvPr id="46083" name="Content Placeholder 2"/>
          <p:cNvSpPr>
            <a:spLocks noGrp="1"/>
          </p:cNvSpPr>
          <p:nvPr>
            <p:ph idx="1"/>
          </p:nvPr>
        </p:nvSpPr>
        <p:spPr/>
        <p:txBody>
          <a:bodyPr/>
          <a:lstStyle/>
          <a:p>
            <a:endParaRPr lang="en-GB" dirty="0" smtClean="0"/>
          </a:p>
        </p:txBody>
      </p:sp>
      <p:pic>
        <p:nvPicPr>
          <p:cNvPr id="46084" name="Picture 2"/>
          <p:cNvPicPr>
            <a:picLocks noChangeAspect="1" noChangeArrowheads="1"/>
          </p:cNvPicPr>
          <p:nvPr/>
        </p:nvPicPr>
        <p:blipFill>
          <a:blip r:embed="rId3" cstate="print"/>
          <a:srcRect/>
          <a:stretch>
            <a:fillRect/>
          </a:stretch>
        </p:blipFill>
        <p:spPr bwMode="auto">
          <a:xfrm>
            <a:off x="250825" y="1484313"/>
            <a:ext cx="8640763" cy="4860925"/>
          </a:xfrm>
          <a:prstGeom prst="rect">
            <a:avLst/>
          </a:prstGeom>
          <a:noFill/>
          <a:ln w="9525">
            <a:solidFill>
              <a:schemeClr val="tx1"/>
            </a:solidFill>
            <a:miter lim="800000"/>
            <a:headEnd/>
            <a:tailEnd/>
          </a:ln>
        </p:spPr>
      </p:pic>
      <p:sp>
        <p:nvSpPr>
          <p:cNvPr id="46085" name="Rectangle 4"/>
          <p:cNvSpPr>
            <a:spLocks noChangeArrowheads="1"/>
          </p:cNvSpPr>
          <p:nvPr/>
        </p:nvSpPr>
        <p:spPr bwMode="auto">
          <a:xfrm>
            <a:off x="1331913" y="4508500"/>
            <a:ext cx="6480175" cy="1754188"/>
          </a:xfrm>
          <a:prstGeom prst="rect">
            <a:avLst/>
          </a:prstGeom>
          <a:solidFill>
            <a:schemeClr val="accent1">
              <a:alpha val="20000"/>
            </a:schemeClr>
          </a:solidFill>
          <a:ln w="9525">
            <a:noFill/>
            <a:miter lim="800000"/>
            <a:headEnd/>
            <a:tailEnd/>
          </a:ln>
        </p:spPr>
        <p:txBody>
          <a:bodyPr>
            <a:spAutoFit/>
          </a:bodyPr>
          <a:lstStyle/>
          <a:p>
            <a:r>
              <a:rPr lang="en-GB" dirty="0">
                <a:solidFill>
                  <a:srgbClr val="002060"/>
                </a:solidFill>
              </a:rPr>
              <a:t>Again </a:t>
            </a:r>
            <a:r>
              <a:rPr lang="en-GB" dirty="0" smtClean="0">
                <a:solidFill>
                  <a:srgbClr val="002060"/>
                </a:solidFill>
              </a:rPr>
              <a:t>displayed  </a:t>
            </a:r>
            <a:r>
              <a:rPr lang="en-GB" dirty="0">
                <a:solidFill>
                  <a:srgbClr val="002060"/>
                </a:solidFill>
              </a:rPr>
              <a:t>before you start the test.</a:t>
            </a:r>
          </a:p>
          <a:p>
            <a:endParaRPr lang="en-GB" dirty="0">
              <a:solidFill>
                <a:srgbClr val="002060"/>
              </a:solidFill>
            </a:endParaRPr>
          </a:p>
          <a:p>
            <a:r>
              <a:rPr lang="en-GB" dirty="0">
                <a:solidFill>
                  <a:srgbClr val="002060"/>
                </a:solidFill>
              </a:rPr>
              <a:t>Again move the keyboard out of the way, only the mouse is needed in Part 2.</a:t>
            </a:r>
          </a:p>
          <a:p>
            <a:endParaRPr lang="en-GB" dirty="0">
              <a:solidFill>
                <a:srgbClr val="FF0000"/>
              </a:solidFill>
            </a:endParaRPr>
          </a:p>
          <a:p>
            <a:r>
              <a:rPr lang="en-GB" dirty="0">
                <a:solidFill>
                  <a:srgbClr val="002060"/>
                </a:solidFill>
              </a:rPr>
              <a:t>Only click on “continue” when told to do so by the invigilator.</a:t>
            </a:r>
            <a:endParaRPr lang="en-GB" dirty="0"/>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5" name="Picture 7"/>
          <p:cNvPicPr>
            <a:picLocks noChangeAspect="1" noChangeArrowheads="1"/>
          </p:cNvPicPr>
          <p:nvPr/>
        </p:nvPicPr>
        <p:blipFill>
          <a:blip r:embed="rId3" cstate="print"/>
          <a:srcRect/>
          <a:stretch>
            <a:fillRect/>
          </a:stretch>
        </p:blipFill>
        <p:spPr bwMode="auto">
          <a:xfrm>
            <a:off x="252000" y="1484784"/>
            <a:ext cx="8640000" cy="4860000"/>
          </a:xfrm>
          <a:prstGeom prst="rect">
            <a:avLst/>
          </a:prstGeom>
          <a:noFill/>
          <a:ln w="9525">
            <a:solidFill>
              <a:schemeClr val="tx1"/>
            </a:solidFill>
            <a:miter lim="800000"/>
            <a:headEnd/>
            <a:tailEnd/>
          </a:ln>
        </p:spPr>
      </p:pic>
      <p:sp>
        <p:nvSpPr>
          <p:cNvPr id="48131" name="Title 1"/>
          <p:cNvSpPr>
            <a:spLocks noGrp="1"/>
          </p:cNvSpPr>
          <p:nvPr>
            <p:ph type="title"/>
          </p:nvPr>
        </p:nvSpPr>
        <p:spPr/>
        <p:txBody>
          <a:bodyPr/>
          <a:lstStyle/>
          <a:p>
            <a:r>
              <a:rPr lang="en-GB" dirty="0" smtClean="0"/>
              <a:t>Candidates Details</a:t>
            </a:r>
          </a:p>
        </p:txBody>
      </p:sp>
      <p:sp>
        <p:nvSpPr>
          <p:cNvPr id="48132" name="TextBox 4"/>
          <p:cNvSpPr txBox="1">
            <a:spLocks noChangeArrowheads="1"/>
          </p:cNvSpPr>
          <p:nvPr/>
        </p:nvSpPr>
        <p:spPr bwMode="auto">
          <a:xfrm>
            <a:off x="4500563" y="1989138"/>
            <a:ext cx="3679825" cy="1754187"/>
          </a:xfrm>
          <a:prstGeom prst="rect">
            <a:avLst/>
          </a:prstGeom>
          <a:solidFill>
            <a:schemeClr val="accent1">
              <a:alpha val="20000"/>
            </a:schemeClr>
          </a:solidFill>
          <a:ln w="9525">
            <a:noFill/>
            <a:miter lim="800000"/>
            <a:headEnd/>
            <a:tailEnd/>
          </a:ln>
        </p:spPr>
        <p:txBody>
          <a:bodyPr>
            <a:spAutoFit/>
          </a:bodyPr>
          <a:lstStyle/>
          <a:p>
            <a:r>
              <a:rPr lang="en-GB" dirty="0">
                <a:solidFill>
                  <a:srgbClr val="002060"/>
                </a:solidFill>
              </a:rPr>
              <a:t>Check your name etc. are as entered on Part 1.</a:t>
            </a:r>
          </a:p>
          <a:p>
            <a:r>
              <a:rPr lang="en-GB" dirty="0">
                <a:solidFill>
                  <a:srgbClr val="002060"/>
                </a:solidFill>
              </a:rPr>
              <a:t/>
            </a:r>
            <a:br>
              <a:rPr lang="en-GB" dirty="0">
                <a:solidFill>
                  <a:srgbClr val="002060"/>
                </a:solidFill>
              </a:rPr>
            </a:br>
            <a:r>
              <a:rPr lang="en-GB" dirty="0">
                <a:solidFill>
                  <a:srgbClr val="002060"/>
                </a:solidFill>
              </a:rPr>
              <a:t>If they match click on “continue” when told to do so, otherwise alert the invigilator.</a:t>
            </a:r>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cstate="print"/>
          <a:srcRect/>
          <a:stretch>
            <a:fillRect/>
          </a:stretch>
        </p:blipFill>
        <p:spPr bwMode="auto">
          <a:xfrm>
            <a:off x="252413" y="1484313"/>
            <a:ext cx="8639175" cy="4860925"/>
          </a:xfrm>
          <a:prstGeom prst="rect">
            <a:avLst/>
          </a:prstGeom>
          <a:noFill/>
          <a:ln w="9525">
            <a:solidFill>
              <a:schemeClr val="tx1"/>
            </a:solidFill>
            <a:miter lim="800000"/>
            <a:headEnd/>
            <a:tailEnd/>
          </a:ln>
        </p:spPr>
      </p:pic>
      <p:sp>
        <p:nvSpPr>
          <p:cNvPr id="49155" name="Title 1"/>
          <p:cNvSpPr>
            <a:spLocks noGrp="1"/>
          </p:cNvSpPr>
          <p:nvPr>
            <p:ph type="title"/>
          </p:nvPr>
        </p:nvSpPr>
        <p:spPr/>
        <p:txBody>
          <a:bodyPr/>
          <a:lstStyle/>
          <a:p>
            <a:r>
              <a:rPr lang="en-GB" dirty="0" smtClean="0"/>
              <a:t>Part 2 Information</a:t>
            </a:r>
          </a:p>
        </p:txBody>
      </p:sp>
      <p:sp>
        <p:nvSpPr>
          <p:cNvPr id="49156" name="TextBox 4"/>
          <p:cNvSpPr txBox="1">
            <a:spLocks noChangeArrowheads="1"/>
          </p:cNvSpPr>
          <p:nvPr/>
        </p:nvSpPr>
        <p:spPr bwMode="auto">
          <a:xfrm>
            <a:off x="5867400" y="1989138"/>
            <a:ext cx="2305050" cy="2862262"/>
          </a:xfrm>
          <a:prstGeom prst="rect">
            <a:avLst/>
          </a:prstGeom>
          <a:solidFill>
            <a:schemeClr val="accent1">
              <a:alpha val="20000"/>
            </a:schemeClr>
          </a:solidFill>
          <a:ln w="9525">
            <a:noFill/>
            <a:miter lim="800000"/>
            <a:headEnd/>
            <a:tailEnd/>
          </a:ln>
        </p:spPr>
        <p:txBody>
          <a:bodyPr>
            <a:spAutoFit/>
          </a:bodyPr>
          <a:lstStyle/>
          <a:p>
            <a:r>
              <a:rPr lang="en-GB" dirty="0">
                <a:solidFill>
                  <a:srgbClr val="002060"/>
                </a:solidFill>
              </a:rPr>
              <a:t>In Part 2 you will have a whiteboard to make notes and help you prepare your answers.</a:t>
            </a:r>
          </a:p>
          <a:p>
            <a:endParaRPr lang="en-GB" dirty="0">
              <a:solidFill>
                <a:srgbClr val="002060"/>
              </a:solidFill>
            </a:endParaRPr>
          </a:p>
          <a:p>
            <a:r>
              <a:rPr lang="en-GB" dirty="0">
                <a:solidFill>
                  <a:srgbClr val="FF0000"/>
                </a:solidFill>
              </a:rPr>
              <a:t>These MUST be returned to the invigilator at the end of the test.</a:t>
            </a:r>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cstate="print"/>
          <a:srcRect/>
          <a:stretch>
            <a:fillRect/>
          </a:stretch>
        </p:blipFill>
        <p:spPr bwMode="auto">
          <a:xfrm>
            <a:off x="252413" y="1484313"/>
            <a:ext cx="8639175" cy="4860925"/>
          </a:xfrm>
          <a:prstGeom prst="rect">
            <a:avLst/>
          </a:prstGeom>
          <a:noFill/>
          <a:ln w="9525">
            <a:solidFill>
              <a:schemeClr val="tx1"/>
            </a:solidFill>
            <a:miter lim="800000"/>
            <a:headEnd/>
            <a:tailEnd/>
          </a:ln>
        </p:spPr>
      </p:pic>
      <p:sp>
        <p:nvSpPr>
          <p:cNvPr id="51203" name="Title 1"/>
          <p:cNvSpPr>
            <a:spLocks noGrp="1"/>
          </p:cNvSpPr>
          <p:nvPr>
            <p:ph type="title"/>
          </p:nvPr>
        </p:nvSpPr>
        <p:spPr>
          <a:xfrm>
            <a:off x="457200" y="260350"/>
            <a:ext cx="8229600" cy="1143000"/>
          </a:xfrm>
        </p:spPr>
        <p:txBody>
          <a:bodyPr/>
          <a:lstStyle/>
          <a:p>
            <a:r>
              <a:rPr lang="en-GB" dirty="0" smtClean="0"/>
              <a:t>Listening Test Information</a:t>
            </a:r>
          </a:p>
        </p:txBody>
      </p:sp>
      <p:sp>
        <p:nvSpPr>
          <p:cNvPr id="51204" name="TextBox 4"/>
          <p:cNvSpPr txBox="1">
            <a:spLocks noChangeArrowheads="1"/>
          </p:cNvSpPr>
          <p:nvPr/>
        </p:nvSpPr>
        <p:spPr bwMode="auto">
          <a:xfrm>
            <a:off x="5651500" y="1989138"/>
            <a:ext cx="2520950" cy="4247317"/>
          </a:xfrm>
          <a:prstGeom prst="rect">
            <a:avLst/>
          </a:prstGeom>
          <a:solidFill>
            <a:schemeClr val="accent1">
              <a:alpha val="20000"/>
            </a:schemeClr>
          </a:solidFill>
          <a:ln w="9525">
            <a:noFill/>
            <a:miter lim="800000"/>
            <a:headEnd/>
            <a:tailEnd/>
          </a:ln>
        </p:spPr>
        <p:txBody>
          <a:bodyPr>
            <a:spAutoFit/>
          </a:bodyPr>
          <a:lstStyle/>
          <a:p>
            <a:r>
              <a:rPr lang="en-GB" dirty="0">
                <a:solidFill>
                  <a:srgbClr val="002060"/>
                </a:solidFill>
              </a:rPr>
              <a:t>5 sections which get progressively harder. 1 or more tasks in each.</a:t>
            </a:r>
          </a:p>
          <a:p>
            <a:endParaRPr lang="en-GB" dirty="0">
              <a:solidFill>
                <a:srgbClr val="002060"/>
              </a:solidFill>
            </a:endParaRPr>
          </a:p>
          <a:p>
            <a:r>
              <a:rPr lang="en-GB" dirty="0">
                <a:solidFill>
                  <a:srgbClr val="002060"/>
                </a:solidFill>
              </a:rPr>
              <a:t>First test your headphone volume; click on the green arrow to play the sound file. </a:t>
            </a:r>
            <a:r>
              <a:rPr lang="en-GB" dirty="0" smtClean="0">
                <a:solidFill>
                  <a:srgbClr val="002060"/>
                </a:solidFill>
              </a:rPr>
              <a:t>If you cannot hear the recording well, alert the invigilator.</a:t>
            </a:r>
            <a:endParaRPr lang="en-GB" dirty="0">
              <a:solidFill>
                <a:srgbClr val="002060"/>
              </a:solidFill>
            </a:endParaRPr>
          </a:p>
          <a:p>
            <a:endParaRPr lang="en-GB" dirty="0">
              <a:solidFill>
                <a:srgbClr val="002060"/>
              </a:solidFill>
            </a:endParaRPr>
          </a:p>
          <a:p>
            <a:r>
              <a:rPr lang="en-GB" dirty="0">
                <a:solidFill>
                  <a:srgbClr val="FF0000"/>
                </a:solidFill>
              </a:rPr>
              <a:t>Do not use the keyboard in this test.</a:t>
            </a:r>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algn="l"/>
            <a:r>
              <a:rPr lang="en-GB" dirty="0" smtClean="0"/>
              <a:t>Five Listening Test Sections</a:t>
            </a:r>
          </a:p>
        </p:txBody>
      </p:sp>
      <p:sp>
        <p:nvSpPr>
          <p:cNvPr id="24579" name="Content Placeholder 2"/>
          <p:cNvSpPr>
            <a:spLocks noGrp="1"/>
          </p:cNvSpPr>
          <p:nvPr>
            <p:ph idx="1"/>
          </p:nvPr>
        </p:nvSpPr>
        <p:spPr/>
        <p:txBody>
          <a:bodyPr/>
          <a:lstStyle/>
          <a:p>
            <a:pPr marL="514350" indent="-457200">
              <a:lnSpc>
                <a:spcPct val="115000"/>
              </a:lnSpc>
              <a:spcAft>
                <a:spcPts val="1000"/>
              </a:spcAft>
              <a:buFont typeface="+mj-lt"/>
              <a:buAutoNum type="arabicParenR"/>
              <a:defRPr/>
            </a:pPr>
            <a:r>
              <a:rPr lang="en-GB" sz="2000" dirty="0" smtClean="0">
                <a:ea typeface="Times New Roman"/>
                <a:cs typeface="Times New Roman"/>
              </a:rPr>
              <a:t>ten tasks with (~30 seconds) recordings of information, messages, lecture clips etc. with a single multiple choice question on each</a:t>
            </a:r>
          </a:p>
          <a:p>
            <a:pPr marL="514350" indent="-457200">
              <a:lnSpc>
                <a:spcPct val="115000"/>
              </a:lnSpc>
              <a:spcAft>
                <a:spcPts val="1000"/>
              </a:spcAft>
              <a:buFont typeface="+mj-lt"/>
              <a:buAutoNum type="arabicParenR"/>
              <a:defRPr/>
            </a:pPr>
            <a:r>
              <a:rPr lang="en-GB" sz="2000" dirty="0" smtClean="0">
                <a:ea typeface="Times New Roman"/>
                <a:cs typeface="Times New Roman"/>
              </a:rPr>
              <a:t>one task with a (~three minutes) recording of information such as a lecture, choose if (according to the recording) eight points are correct, incorrect or not mentioned</a:t>
            </a:r>
          </a:p>
          <a:p>
            <a:pPr marL="514350" indent="-457200">
              <a:lnSpc>
                <a:spcPct val="115000"/>
              </a:lnSpc>
              <a:spcAft>
                <a:spcPts val="1000"/>
              </a:spcAft>
              <a:buFont typeface="+mj-lt"/>
              <a:buAutoNum type="arabicParenR"/>
              <a:defRPr/>
            </a:pPr>
            <a:r>
              <a:rPr lang="en-GB" sz="2000" dirty="0" smtClean="0">
                <a:ea typeface="Times New Roman"/>
                <a:cs typeface="Times New Roman"/>
              </a:rPr>
              <a:t>six tasks with (~30 seconds) recordings of information, messages, lecture clips etc. with a single multiple choice question on each</a:t>
            </a:r>
          </a:p>
          <a:p>
            <a:pPr marL="514350" indent="-457200">
              <a:lnSpc>
                <a:spcPct val="115000"/>
              </a:lnSpc>
              <a:spcAft>
                <a:spcPts val="1000"/>
              </a:spcAft>
              <a:buFont typeface="+mj-lt"/>
              <a:buAutoNum type="arabicParenR"/>
              <a:defRPr/>
            </a:pPr>
            <a:r>
              <a:rPr lang="en-GB" sz="2000" dirty="0" smtClean="0">
                <a:ea typeface="Times New Roman"/>
                <a:cs typeface="Times New Roman"/>
              </a:rPr>
              <a:t>one task with a (~five minutes) recording of information such as a lecture, with six questions, each with one or two answers</a:t>
            </a:r>
          </a:p>
          <a:p>
            <a:pPr marL="514350" indent="-457200">
              <a:lnSpc>
                <a:spcPct val="115000"/>
              </a:lnSpc>
              <a:spcAft>
                <a:spcPts val="1000"/>
              </a:spcAft>
              <a:buFont typeface="+mj-lt"/>
              <a:buAutoNum type="arabicParenR"/>
              <a:defRPr/>
            </a:pPr>
            <a:r>
              <a:rPr lang="en-GB" sz="2000" dirty="0" smtClean="0">
                <a:ea typeface="Times New Roman"/>
                <a:cs typeface="Times New Roman"/>
              </a:rPr>
              <a:t>one task with a (~four minutes) recording of two speakers with different views on a topic, choose the four points (from ten) which are mentioned by each speaker</a:t>
            </a:r>
          </a:p>
          <a:p>
            <a:pPr>
              <a:defRPr/>
            </a:pPr>
            <a:endParaRPr lang="en-GB" sz="1200" dirty="0" smtClean="0"/>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cstate="print"/>
          <a:srcRect b="2776"/>
          <a:stretch>
            <a:fillRect/>
          </a:stretch>
        </p:blipFill>
        <p:spPr bwMode="auto">
          <a:xfrm>
            <a:off x="252413" y="1484313"/>
            <a:ext cx="8639175" cy="4725987"/>
          </a:xfrm>
          <a:prstGeom prst="rect">
            <a:avLst/>
          </a:prstGeom>
          <a:noFill/>
          <a:ln w="9525">
            <a:solidFill>
              <a:schemeClr val="tx1"/>
            </a:solidFill>
            <a:miter lim="800000"/>
            <a:headEnd/>
            <a:tailEnd/>
          </a:ln>
        </p:spPr>
      </p:pic>
      <p:sp>
        <p:nvSpPr>
          <p:cNvPr id="53251" name="Title 1"/>
          <p:cNvSpPr>
            <a:spLocks noGrp="1"/>
          </p:cNvSpPr>
          <p:nvPr>
            <p:ph type="title"/>
          </p:nvPr>
        </p:nvSpPr>
        <p:spPr/>
        <p:txBody>
          <a:bodyPr/>
          <a:lstStyle/>
          <a:p>
            <a:r>
              <a:rPr lang="en-GB" dirty="0" smtClean="0"/>
              <a:t>Listening Section 1 Task Start</a:t>
            </a:r>
          </a:p>
        </p:txBody>
      </p:sp>
      <p:sp>
        <p:nvSpPr>
          <p:cNvPr id="53252" name="TextBox 4"/>
          <p:cNvSpPr txBox="1">
            <a:spLocks noChangeArrowheads="1"/>
          </p:cNvSpPr>
          <p:nvPr/>
        </p:nvSpPr>
        <p:spPr bwMode="auto">
          <a:xfrm>
            <a:off x="323850" y="2781300"/>
            <a:ext cx="8496300" cy="3416300"/>
          </a:xfrm>
          <a:prstGeom prst="rect">
            <a:avLst/>
          </a:prstGeom>
          <a:solidFill>
            <a:schemeClr val="accent1">
              <a:alpha val="20000"/>
            </a:schemeClr>
          </a:solidFill>
          <a:ln w="9525">
            <a:noFill/>
            <a:miter lim="800000"/>
            <a:headEnd/>
            <a:tailEnd/>
          </a:ln>
        </p:spPr>
        <p:txBody>
          <a:bodyPr>
            <a:spAutoFit/>
          </a:bodyPr>
          <a:lstStyle/>
          <a:p>
            <a:r>
              <a:rPr lang="en-GB" dirty="0">
                <a:solidFill>
                  <a:srgbClr val="002060"/>
                </a:solidFill>
              </a:rPr>
              <a:t>If a section has more than one task, then the same number of tiles appear at the bottom of the screen. The current task’s tile is dark blue, answered tasks’ tiles are light blue and unanswered tasks’ tiles are light grey. Section 1 has 10 tasks each with a short recording and 1 question on it. </a:t>
            </a:r>
          </a:p>
          <a:p>
            <a:endParaRPr lang="en-GB" dirty="0">
              <a:solidFill>
                <a:srgbClr val="002060"/>
              </a:solidFill>
            </a:endParaRPr>
          </a:p>
          <a:p>
            <a:r>
              <a:rPr lang="en-GB" dirty="0">
                <a:solidFill>
                  <a:srgbClr val="002060"/>
                </a:solidFill>
              </a:rPr>
              <a:t>Click on the green arrow to hear the task’s recording. It can only be started once and cannot be paused. After playing the first time the question appears and the recording repeats.</a:t>
            </a:r>
          </a:p>
          <a:p>
            <a:endParaRPr lang="en-GB" dirty="0">
              <a:solidFill>
                <a:srgbClr val="002060"/>
              </a:solidFill>
            </a:endParaRPr>
          </a:p>
          <a:p>
            <a:r>
              <a:rPr lang="en-GB" dirty="0">
                <a:solidFill>
                  <a:srgbClr val="002060"/>
                </a:solidFill>
              </a:rPr>
              <a:t>Click on the next tile or “continue” to move to the next task (and “back” to return to a previous task).</a:t>
            </a:r>
          </a:p>
          <a:p>
            <a:endParaRPr lang="en-GB" dirty="0">
              <a:solidFill>
                <a:srgbClr val="002060"/>
              </a:solidFill>
            </a:endParaRP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print"/>
          <a:srcRect/>
          <a:stretch>
            <a:fillRect/>
          </a:stretch>
        </p:blipFill>
        <p:spPr bwMode="auto">
          <a:xfrm>
            <a:off x="252000" y="1412776"/>
            <a:ext cx="8640000" cy="4860000"/>
          </a:xfrm>
          <a:prstGeom prst="rect">
            <a:avLst/>
          </a:prstGeom>
          <a:noFill/>
          <a:ln w="9525">
            <a:solidFill>
              <a:schemeClr val="tx1"/>
            </a:solidFill>
            <a:miter lim="800000"/>
            <a:headEnd/>
            <a:tailEnd/>
          </a:ln>
        </p:spPr>
      </p:pic>
      <p:sp>
        <p:nvSpPr>
          <p:cNvPr id="13314" name="Title 1"/>
          <p:cNvSpPr>
            <a:spLocks noGrp="1"/>
          </p:cNvSpPr>
          <p:nvPr>
            <p:ph type="title"/>
          </p:nvPr>
        </p:nvSpPr>
        <p:spPr/>
        <p:txBody>
          <a:bodyPr/>
          <a:lstStyle/>
          <a:p>
            <a:r>
              <a:rPr lang="en-GB" dirty="0" smtClean="0"/>
              <a:t>Login Page</a:t>
            </a:r>
          </a:p>
        </p:txBody>
      </p:sp>
      <p:sp>
        <p:nvSpPr>
          <p:cNvPr id="13317" name="Rectangle 4"/>
          <p:cNvSpPr>
            <a:spLocks noChangeArrowheads="1"/>
          </p:cNvSpPr>
          <p:nvPr/>
        </p:nvSpPr>
        <p:spPr bwMode="auto">
          <a:xfrm>
            <a:off x="1331912" y="3789040"/>
            <a:ext cx="6480175" cy="2308324"/>
          </a:xfrm>
          <a:prstGeom prst="rect">
            <a:avLst/>
          </a:prstGeom>
          <a:solidFill>
            <a:schemeClr val="accent1">
              <a:alpha val="20000"/>
            </a:schemeClr>
          </a:solidFill>
          <a:ln w="9525">
            <a:noFill/>
            <a:miter lim="800000"/>
            <a:headEnd/>
            <a:tailEnd/>
          </a:ln>
        </p:spPr>
        <p:txBody>
          <a:bodyPr>
            <a:spAutoFit/>
          </a:bodyPr>
          <a:lstStyle/>
          <a:p>
            <a:r>
              <a:rPr lang="en-GB" dirty="0" smtClean="0">
                <a:solidFill>
                  <a:srgbClr val="002060"/>
                </a:solidFill>
              </a:rPr>
              <a:t>The invigilator may have already entered the login details in which case you will not see this page. </a:t>
            </a:r>
          </a:p>
          <a:p>
            <a:endParaRPr lang="en-GB" dirty="0" smtClean="0">
              <a:solidFill>
                <a:srgbClr val="002060"/>
              </a:solidFill>
            </a:endParaRPr>
          </a:p>
          <a:p>
            <a:r>
              <a:rPr lang="en-GB" dirty="0" smtClean="0">
                <a:solidFill>
                  <a:srgbClr val="002060"/>
                </a:solidFill>
              </a:rPr>
              <a:t>Otherwise, enter the login and password as instructed by the invigilator. Only </a:t>
            </a:r>
            <a:r>
              <a:rPr lang="en-GB" dirty="0">
                <a:solidFill>
                  <a:srgbClr val="002060"/>
                </a:solidFill>
              </a:rPr>
              <a:t>click on </a:t>
            </a:r>
            <a:r>
              <a:rPr lang="en-GB" dirty="0" smtClean="0">
                <a:solidFill>
                  <a:srgbClr val="002060"/>
                </a:solidFill>
              </a:rPr>
              <a:t>“login” </a:t>
            </a:r>
            <a:r>
              <a:rPr lang="en-GB" dirty="0">
                <a:solidFill>
                  <a:srgbClr val="002060"/>
                </a:solidFill>
              </a:rPr>
              <a:t>when told to do so by the invigilator</a:t>
            </a:r>
            <a:r>
              <a:rPr lang="en-GB" dirty="0" smtClean="0">
                <a:solidFill>
                  <a:srgbClr val="002060"/>
                </a:solidFill>
              </a:rPr>
              <a:t>.</a:t>
            </a:r>
          </a:p>
          <a:p>
            <a:endParaRPr lang="en-GB" dirty="0" smtClean="0">
              <a:solidFill>
                <a:srgbClr val="002060"/>
              </a:solidFill>
            </a:endParaRPr>
          </a:p>
          <a:p>
            <a:r>
              <a:rPr lang="en-GB" dirty="0" smtClean="0">
                <a:solidFill>
                  <a:srgbClr val="002060"/>
                </a:solidFill>
              </a:rPr>
              <a:t>Do not click on “check attempts remaining”.</a:t>
            </a:r>
            <a:endParaRPr lang="en-GB" dirty="0"/>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cstate="print"/>
          <a:srcRect b="2586"/>
          <a:stretch>
            <a:fillRect/>
          </a:stretch>
        </p:blipFill>
        <p:spPr bwMode="auto">
          <a:xfrm>
            <a:off x="252413" y="1484313"/>
            <a:ext cx="8639175" cy="4735512"/>
          </a:xfrm>
          <a:prstGeom prst="rect">
            <a:avLst/>
          </a:prstGeom>
          <a:noFill/>
          <a:ln w="9525">
            <a:solidFill>
              <a:schemeClr val="tx1"/>
            </a:solidFill>
            <a:miter lim="800000"/>
            <a:headEnd/>
            <a:tailEnd/>
          </a:ln>
        </p:spPr>
      </p:pic>
      <p:sp>
        <p:nvSpPr>
          <p:cNvPr id="54275" name="Title 1"/>
          <p:cNvSpPr>
            <a:spLocks noGrp="1"/>
          </p:cNvSpPr>
          <p:nvPr>
            <p:ph type="title"/>
          </p:nvPr>
        </p:nvSpPr>
        <p:spPr/>
        <p:txBody>
          <a:bodyPr/>
          <a:lstStyle/>
          <a:p>
            <a:r>
              <a:rPr lang="en-GB" dirty="0" smtClean="0"/>
              <a:t>Listening Section 1 Task Middle</a:t>
            </a:r>
          </a:p>
        </p:txBody>
      </p:sp>
      <p:sp>
        <p:nvSpPr>
          <p:cNvPr id="54276" name="TextBox 5"/>
          <p:cNvSpPr txBox="1">
            <a:spLocks noChangeArrowheads="1"/>
          </p:cNvSpPr>
          <p:nvPr/>
        </p:nvSpPr>
        <p:spPr bwMode="auto">
          <a:xfrm>
            <a:off x="4572000" y="1989138"/>
            <a:ext cx="3600450" cy="2586037"/>
          </a:xfrm>
          <a:prstGeom prst="rect">
            <a:avLst/>
          </a:prstGeom>
          <a:solidFill>
            <a:schemeClr val="accent1">
              <a:alpha val="20000"/>
            </a:schemeClr>
          </a:solidFill>
          <a:ln w="9525">
            <a:noFill/>
            <a:miter lim="800000"/>
            <a:headEnd/>
            <a:tailEnd/>
          </a:ln>
        </p:spPr>
        <p:txBody>
          <a:bodyPr>
            <a:spAutoFit/>
          </a:bodyPr>
          <a:lstStyle/>
          <a:p>
            <a:r>
              <a:rPr lang="en-GB" dirty="0">
                <a:solidFill>
                  <a:srgbClr val="002060"/>
                </a:solidFill>
              </a:rPr>
              <a:t>After the recording has played once the question appears and you will hear the same recording again. </a:t>
            </a:r>
          </a:p>
          <a:p>
            <a:endParaRPr lang="en-GB" dirty="0">
              <a:solidFill>
                <a:srgbClr val="002060"/>
              </a:solidFill>
            </a:endParaRPr>
          </a:p>
          <a:p>
            <a:r>
              <a:rPr lang="en-GB" dirty="0">
                <a:solidFill>
                  <a:srgbClr val="002060"/>
                </a:solidFill>
              </a:rPr>
              <a:t>To answer, click on your answer choice as in Part 1.</a:t>
            </a:r>
          </a:p>
          <a:p>
            <a:endParaRPr lang="en-GB" dirty="0">
              <a:solidFill>
                <a:srgbClr val="002060"/>
              </a:solidFill>
            </a:endParaRPr>
          </a:p>
          <a:p>
            <a:r>
              <a:rPr lang="en-GB" dirty="0">
                <a:solidFill>
                  <a:srgbClr val="002060"/>
                </a:solidFill>
              </a:rPr>
              <a:t>Listen and decide your answer.</a:t>
            </a:r>
          </a:p>
        </p:txBody>
      </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cstate="print"/>
          <a:srcRect b="2776"/>
          <a:stretch>
            <a:fillRect/>
          </a:stretch>
        </p:blipFill>
        <p:spPr bwMode="auto">
          <a:xfrm>
            <a:off x="252413" y="1484313"/>
            <a:ext cx="8639175" cy="4725987"/>
          </a:xfrm>
          <a:prstGeom prst="rect">
            <a:avLst/>
          </a:prstGeom>
          <a:noFill/>
          <a:ln w="9525">
            <a:solidFill>
              <a:schemeClr val="tx1"/>
            </a:solidFill>
            <a:miter lim="800000"/>
            <a:headEnd/>
            <a:tailEnd/>
          </a:ln>
        </p:spPr>
      </p:pic>
      <p:sp>
        <p:nvSpPr>
          <p:cNvPr id="55299" name="Title 1"/>
          <p:cNvSpPr>
            <a:spLocks noGrp="1"/>
          </p:cNvSpPr>
          <p:nvPr>
            <p:ph type="title"/>
          </p:nvPr>
        </p:nvSpPr>
        <p:spPr/>
        <p:txBody>
          <a:bodyPr/>
          <a:lstStyle/>
          <a:p>
            <a:r>
              <a:rPr lang="en-GB" dirty="0" smtClean="0"/>
              <a:t>Listening Section 1 Task End</a:t>
            </a:r>
          </a:p>
        </p:txBody>
      </p:sp>
      <p:sp>
        <p:nvSpPr>
          <p:cNvPr id="55300" name="TextBox 5"/>
          <p:cNvSpPr txBox="1">
            <a:spLocks noChangeArrowheads="1"/>
          </p:cNvSpPr>
          <p:nvPr/>
        </p:nvSpPr>
        <p:spPr bwMode="auto">
          <a:xfrm>
            <a:off x="4572000" y="1989138"/>
            <a:ext cx="3600450" cy="2862262"/>
          </a:xfrm>
          <a:prstGeom prst="rect">
            <a:avLst/>
          </a:prstGeom>
          <a:solidFill>
            <a:schemeClr val="accent1">
              <a:alpha val="20000"/>
            </a:schemeClr>
          </a:solidFill>
          <a:ln w="9525">
            <a:noFill/>
            <a:miter lim="800000"/>
            <a:headEnd/>
            <a:tailEnd/>
          </a:ln>
        </p:spPr>
        <p:txBody>
          <a:bodyPr>
            <a:spAutoFit/>
          </a:bodyPr>
          <a:lstStyle/>
          <a:p>
            <a:r>
              <a:rPr lang="en-GB" dirty="0">
                <a:solidFill>
                  <a:srgbClr val="002060"/>
                </a:solidFill>
              </a:rPr>
              <a:t>The recording can only be started once and cannot be paused, the player will disappear when the recording has played twice.</a:t>
            </a:r>
          </a:p>
          <a:p>
            <a:endParaRPr lang="en-GB" dirty="0">
              <a:solidFill>
                <a:srgbClr val="002060"/>
              </a:solidFill>
            </a:endParaRPr>
          </a:p>
          <a:p>
            <a:r>
              <a:rPr lang="en-GB" dirty="0">
                <a:solidFill>
                  <a:srgbClr val="002060"/>
                </a:solidFill>
              </a:rPr>
              <a:t>Click on your answer choice.</a:t>
            </a:r>
          </a:p>
          <a:p>
            <a:endParaRPr lang="en-GB" dirty="0">
              <a:solidFill>
                <a:srgbClr val="002060"/>
              </a:solidFill>
            </a:endParaRPr>
          </a:p>
          <a:p>
            <a:r>
              <a:rPr lang="en-GB" dirty="0">
                <a:solidFill>
                  <a:srgbClr val="002060"/>
                </a:solidFill>
              </a:rPr>
              <a:t>After you have answered, click on the next tile or “continue” to move to on to the next task.</a:t>
            </a:r>
          </a:p>
        </p:txBody>
      </p:sp>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cstate="print"/>
          <a:srcRect b="2211"/>
          <a:stretch>
            <a:fillRect/>
          </a:stretch>
        </p:blipFill>
        <p:spPr bwMode="auto">
          <a:xfrm>
            <a:off x="252413" y="1484313"/>
            <a:ext cx="8639175" cy="4752975"/>
          </a:xfrm>
          <a:prstGeom prst="rect">
            <a:avLst/>
          </a:prstGeom>
          <a:noFill/>
          <a:ln w="9525">
            <a:solidFill>
              <a:schemeClr val="tx1"/>
            </a:solidFill>
            <a:miter lim="800000"/>
            <a:headEnd/>
            <a:tailEnd/>
          </a:ln>
        </p:spPr>
      </p:pic>
      <p:sp>
        <p:nvSpPr>
          <p:cNvPr id="56323" name="Title 1"/>
          <p:cNvSpPr>
            <a:spLocks noGrp="1"/>
          </p:cNvSpPr>
          <p:nvPr>
            <p:ph type="title"/>
          </p:nvPr>
        </p:nvSpPr>
        <p:spPr/>
        <p:txBody>
          <a:bodyPr/>
          <a:lstStyle/>
          <a:p>
            <a:r>
              <a:rPr lang="en-GB" dirty="0" smtClean="0"/>
              <a:t>End of Listening Section 1</a:t>
            </a:r>
          </a:p>
        </p:txBody>
      </p:sp>
      <p:sp>
        <p:nvSpPr>
          <p:cNvPr id="56324" name="TextBox 5"/>
          <p:cNvSpPr txBox="1">
            <a:spLocks noChangeArrowheads="1"/>
          </p:cNvSpPr>
          <p:nvPr/>
        </p:nvSpPr>
        <p:spPr bwMode="auto">
          <a:xfrm>
            <a:off x="2411413" y="2708275"/>
            <a:ext cx="5761037" cy="2308225"/>
          </a:xfrm>
          <a:prstGeom prst="rect">
            <a:avLst/>
          </a:prstGeom>
          <a:solidFill>
            <a:schemeClr val="accent1">
              <a:alpha val="20000"/>
            </a:schemeClr>
          </a:solidFill>
          <a:ln w="9525">
            <a:noFill/>
            <a:miter lim="800000"/>
            <a:headEnd/>
            <a:tailEnd/>
          </a:ln>
        </p:spPr>
        <p:txBody>
          <a:bodyPr>
            <a:spAutoFit/>
          </a:bodyPr>
          <a:lstStyle/>
          <a:p>
            <a:r>
              <a:rPr lang="en-GB" dirty="0">
                <a:solidFill>
                  <a:srgbClr val="002060"/>
                </a:solidFill>
              </a:rPr>
              <a:t>The test is now on the last task of the listening section (the tile is dark blue), the answered tasks’ tiles are light blue and there are no unanswered tasks.</a:t>
            </a:r>
          </a:p>
          <a:p>
            <a:endParaRPr lang="en-GB" dirty="0">
              <a:solidFill>
                <a:srgbClr val="002060"/>
              </a:solidFill>
            </a:endParaRPr>
          </a:p>
          <a:p>
            <a:r>
              <a:rPr lang="en-GB" dirty="0">
                <a:solidFill>
                  <a:srgbClr val="002060"/>
                </a:solidFill>
              </a:rPr>
              <a:t>You can go back and review your answers (though you cannot hear the recordings again) or click on “finish section” &amp; “OK” to move to the next section. When you do this you cannot return to this section later.</a:t>
            </a:r>
          </a:p>
        </p:txBody>
      </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3" cstate="print"/>
          <a:srcRect b="2776"/>
          <a:stretch>
            <a:fillRect/>
          </a:stretch>
        </p:blipFill>
        <p:spPr bwMode="auto">
          <a:xfrm>
            <a:off x="252413" y="1484313"/>
            <a:ext cx="8639175" cy="4725987"/>
          </a:xfrm>
          <a:prstGeom prst="rect">
            <a:avLst/>
          </a:prstGeom>
          <a:noFill/>
          <a:ln w="9525">
            <a:solidFill>
              <a:schemeClr val="tx1"/>
            </a:solidFill>
            <a:miter lim="800000"/>
            <a:headEnd/>
            <a:tailEnd/>
          </a:ln>
        </p:spPr>
      </p:pic>
      <p:sp>
        <p:nvSpPr>
          <p:cNvPr id="57347" name="Title 1"/>
          <p:cNvSpPr>
            <a:spLocks noGrp="1"/>
          </p:cNvSpPr>
          <p:nvPr>
            <p:ph type="title"/>
          </p:nvPr>
        </p:nvSpPr>
        <p:spPr/>
        <p:txBody>
          <a:bodyPr/>
          <a:lstStyle/>
          <a:p>
            <a:r>
              <a:rPr lang="en-GB" dirty="0" smtClean="0"/>
              <a:t>Listening Section 2</a:t>
            </a:r>
          </a:p>
        </p:txBody>
      </p:sp>
      <p:sp>
        <p:nvSpPr>
          <p:cNvPr id="57348" name="TextBox 5"/>
          <p:cNvSpPr txBox="1">
            <a:spLocks noChangeArrowheads="1"/>
          </p:cNvSpPr>
          <p:nvPr/>
        </p:nvSpPr>
        <p:spPr bwMode="auto">
          <a:xfrm>
            <a:off x="4427538" y="1989138"/>
            <a:ext cx="3744912" cy="3694112"/>
          </a:xfrm>
          <a:prstGeom prst="rect">
            <a:avLst/>
          </a:prstGeom>
          <a:solidFill>
            <a:schemeClr val="accent1">
              <a:alpha val="20000"/>
            </a:schemeClr>
          </a:solidFill>
          <a:ln w="9525">
            <a:noFill/>
            <a:miter lim="800000"/>
            <a:headEnd/>
            <a:tailEnd/>
          </a:ln>
        </p:spPr>
        <p:txBody>
          <a:bodyPr>
            <a:spAutoFit/>
          </a:bodyPr>
          <a:lstStyle/>
          <a:p>
            <a:r>
              <a:rPr lang="en-GB" dirty="0">
                <a:solidFill>
                  <a:srgbClr val="002060"/>
                </a:solidFill>
              </a:rPr>
              <a:t>Section 2 has 1 task with a longer recording and 8 questions on it. For each you must </a:t>
            </a:r>
            <a:r>
              <a:rPr lang="en-GB" dirty="0" smtClean="0">
                <a:solidFill>
                  <a:srgbClr val="002060"/>
                </a:solidFill>
              </a:rPr>
              <a:t>choose </a:t>
            </a:r>
            <a:r>
              <a:rPr lang="en-GB" dirty="0">
                <a:solidFill>
                  <a:srgbClr val="002060"/>
                </a:solidFill>
              </a:rPr>
              <a:t>if the statement (according to the recording) is correct, not correct or not mentioned.</a:t>
            </a:r>
          </a:p>
          <a:p>
            <a:endParaRPr lang="en-GB" dirty="0">
              <a:solidFill>
                <a:srgbClr val="002060"/>
              </a:solidFill>
            </a:endParaRPr>
          </a:p>
          <a:p>
            <a:r>
              <a:rPr lang="en-GB" dirty="0">
                <a:solidFill>
                  <a:srgbClr val="002060"/>
                </a:solidFill>
              </a:rPr>
              <a:t>After the recording has played once the questions appear and you will hear the same recording again. </a:t>
            </a:r>
          </a:p>
          <a:p>
            <a:endParaRPr lang="en-GB" dirty="0">
              <a:solidFill>
                <a:srgbClr val="002060"/>
              </a:solidFill>
            </a:endParaRPr>
          </a:p>
          <a:p>
            <a:r>
              <a:rPr lang="en-GB" dirty="0">
                <a:solidFill>
                  <a:srgbClr val="002060"/>
                </a:solidFill>
              </a:rPr>
              <a:t>Listen and decide your answers.</a:t>
            </a:r>
          </a:p>
        </p:txBody>
      </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p:cNvPicPr>
            <a:picLocks noChangeAspect="1" noChangeArrowheads="1"/>
          </p:cNvPicPr>
          <p:nvPr/>
        </p:nvPicPr>
        <p:blipFill>
          <a:blip r:embed="rId3" cstate="print"/>
          <a:srcRect b="2211"/>
          <a:stretch>
            <a:fillRect/>
          </a:stretch>
        </p:blipFill>
        <p:spPr bwMode="auto">
          <a:xfrm>
            <a:off x="252413" y="1484313"/>
            <a:ext cx="8639175" cy="4752975"/>
          </a:xfrm>
          <a:prstGeom prst="rect">
            <a:avLst/>
          </a:prstGeom>
          <a:noFill/>
          <a:ln w="9525">
            <a:solidFill>
              <a:schemeClr val="tx1"/>
            </a:solidFill>
            <a:miter lim="800000"/>
            <a:headEnd/>
            <a:tailEnd/>
          </a:ln>
        </p:spPr>
      </p:pic>
      <p:sp>
        <p:nvSpPr>
          <p:cNvPr id="58371" name="Title 1"/>
          <p:cNvSpPr>
            <a:spLocks noGrp="1"/>
          </p:cNvSpPr>
          <p:nvPr>
            <p:ph type="title"/>
          </p:nvPr>
        </p:nvSpPr>
        <p:spPr/>
        <p:txBody>
          <a:bodyPr/>
          <a:lstStyle/>
          <a:p>
            <a:r>
              <a:rPr lang="en-GB" dirty="0" smtClean="0"/>
              <a:t>Listening Section 3</a:t>
            </a:r>
          </a:p>
        </p:txBody>
      </p:sp>
      <p:sp>
        <p:nvSpPr>
          <p:cNvPr id="58372" name="TextBox 5"/>
          <p:cNvSpPr txBox="1">
            <a:spLocks noChangeArrowheads="1"/>
          </p:cNvSpPr>
          <p:nvPr/>
        </p:nvSpPr>
        <p:spPr bwMode="auto">
          <a:xfrm>
            <a:off x="3995738" y="1989138"/>
            <a:ext cx="4176712" cy="2308225"/>
          </a:xfrm>
          <a:prstGeom prst="rect">
            <a:avLst/>
          </a:prstGeom>
          <a:solidFill>
            <a:schemeClr val="accent1">
              <a:alpha val="20000"/>
            </a:schemeClr>
          </a:solidFill>
          <a:ln w="9525">
            <a:noFill/>
            <a:miter lim="800000"/>
            <a:headEnd/>
            <a:tailEnd/>
          </a:ln>
        </p:spPr>
        <p:txBody>
          <a:bodyPr>
            <a:spAutoFit/>
          </a:bodyPr>
          <a:lstStyle/>
          <a:p>
            <a:r>
              <a:rPr lang="en-GB" dirty="0">
                <a:solidFill>
                  <a:srgbClr val="002060"/>
                </a:solidFill>
              </a:rPr>
              <a:t>Section 3 has 6 tasks each with a short recording and 1 question. </a:t>
            </a:r>
          </a:p>
          <a:p>
            <a:endParaRPr lang="en-GB" dirty="0">
              <a:solidFill>
                <a:srgbClr val="002060"/>
              </a:solidFill>
            </a:endParaRPr>
          </a:p>
          <a:p>
            <a:r>
              <a:rPr lang="en-GB" dirty="0">
                <a:solidFill>
                  <a:srgbClr val="002060"/>
                </a:solidFill>
              </a:rPr>
              <a:t>After the recording has played once the </a:t>
            </a:r>
            <a:r>
              <a:rPr lang="en-GB">
                <a:solidFill>
                  <a:srgbClr val="002060"/>
                </a:solidFill>
              </a:rPr>
              <a:t>question </a:t>
            </a:r>
            <a:r>
              <a:rPr lang="en-GB" smtClean="0">
                <a:solidFill>
                  <a:srgbClr val="002060"/>
                </a:solidFill>
              </a:rPr>
              <a:t>appears </a:t>
            </a:r>
            <a:r>
              <a:rPr lang="en-GB" dirty="0">
                <a:solidFill>
                  <a:srgbClr val="002060"/>
                </a:solidFill>
              </a:rPr>
              <a:t>and you will hear the same recording again. </a:t>
            </a:r>
          </a:p>
          <a:p>
            <a:endParaRPr lang="en-GB" dirty="0">
              <a:solidFill>
                <a:srgbClr val="002060"/>
              </a:solidFill>
            </a:endParaRPr>
          </a:p>
          <a:p>
            <a:r>
              <a:rPr lang="en-GB" dirty="0">
                <a:solidFill>
                  <a:srgbClr val="002060"/>
                </a:solidFill>
              </a:rPr>
              <a:t>Listen and decide your answer.</a:t>
            </a:r>
          </a:p>
        </p:txBody>
      </p:sp>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3"/>
          <p:cNvPicPr>
            <a:picLocks noChangeAspect="1" noChangeArrowheads="1"/>
          </p:cNvPicPr>
          <p:nvPr/>
        </p:nvPicPr>
        <p:blipFill>
          <a:blip r:embed="rId3" cstate="print"/>
          <a:srcRect b="3056"/>
          <a:stretch>
            <a:fillRect/>
          </a:stretch>
        </p:blipFill>
        <p:spPr bwMode="auto">
          <a:xfrm>
            <a:off x="252413" y="1484313"/>
            <a:ext cx="8639175" cy="4711700"/>
          </a:xfrm>
          <a:prstGeom prst="rect">
            <a:avLst/>
          </a:prstGeom>
          <a:noFill/>
          <a:ln w="9525">
            <a:solidFill>
              <a:schemeClr val="tx1"/>
            </a:solidFill>
            <a:miter lim="800000"/>
            <a:headEnd/>
            <a:tailEnd/>
          </a:ln>
        </p:spPr>
      </p:pic>
      <p:sp>
        <p:nvSpPr>
          <p:cNvPr id="59395" name="Title 1"/>
          <p:cNvSpPr>
            <a:spLocks noGrp="1"/>
          </p:cNvSpPr>
          <p:nvPr>
            <p:ph type="title"/>
          </p:nvPr>
        </p:nvSpPr>
        <p:spPr/>
        <p:txBody>
          <a:bodyPr/>
          <a:lstStyle/>
          <a:p>
            <a:r>
              <a:rPr lang="en-GB" dirty="0" smtClean="0"/>
              <a:t>Listening Section 4</a:t>
            </a:r>
          </a:p>
        </p:txBody>
      </p:sp>
      <p:sp>
        <p:nvSpPr>
          <p:cNvPr id="59396" name="TextBox 5"/>
          <p:cNvSpPr txBox="1">
            <a:spLocks noChangeArrowheads="1"/>
          </p:cNvSpPr>
          <p:nvPr/>
        </p:nvSpPr>
        <p:spPr bwMode="auto">
          <a:xfrm>
            <a:off x="3851275" y="2708275"/>
            <a:ext cx="4321175" cy="2586038"/>
          </a:xfrm>
          <a:prstGeom prst="rect">
            <a:avLst/>
          </a:prstGeom>
          <a:solidFill>
            <a:schemeClr val="accent1">
              <a:alpha val="20000"/>
            </a:schemeClr>
          </a:solidFill>
          <a:ln w="9525">
            <a:noFill/>
            <a:miter lim="800000"/>
            <a:headEnd/>
            <a:tailEnd/>
          </a:ln>
        </p:spPr>
        <p:txBody>
          <a:bodyPr>
            <a:spAutoFit/>
          </a:bodyPr>
          <a:lstStyle/>
          <a:p>
            <a:r>
              <a:rPr lang="en-GB" dirty="0">
                <a:solidFill>
                  <a:srgbClr val="002060"/>
                </a:solidFill>
              </a:rPr>
              <a:t>Section 4 has 1 task with a longer recording and 6 questions on it. Some questions have two answers to choose.</a:t>
            </a:r>
          </a:p>
          <a:p>
            <a:endParaRPr lang="en-GB" dirty="0">
              <a:solidFill>
                <a:srgbClr val="002060"/>
              </a:solidFill>
            </a:endParaRPr>
          </a:p>
          <a:p>
            <a:r>
              <a:rPr lang="en-GB" dirty="0">
                <a:solidFill>
                  <a:srgbClr val="002060"/>
                </a:solidFill>
              </a:rPr>
              <a:t>After the recording has played once the questions appear and you will hear the same recording again. </a:t>
            </a:r>
          </a:p>
          <a:p>
            <a:endParaRPr lang="en-GB" dirty="0">
              <a:solidFill>
                <a:srgbClr val="002060"/>
              </a:solidFill>
            </a:endParaRPr>
          </a:p>
          <a:p>
            <a:r>
              <a:rPr lang="en-GB" dirty="0">
                <a:solidFill>
                  <a:srgbClr val="002060"/>
                </a:solidFill>
              </a:rPr>
              <a:t>Listen and decide your answers</a:t>
            </a:r>
          </a:p>
        </p:txBody>
      </p:sp>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cstate="print"/>
          <a:srcRect b="2211"/>
          <a:stretch>
            <a:fillRect/>
          </a:stretch>
        </p:blipFill>
        <p:spPr bwMode="auto">
          <a:xfrm>
            <a:off x="252413" y="1484313"/>
            <a:ext cx="8639175" cy="4752975"/>
          </a:xfrm>
          <a:prstGeom prst="rect">
            <a:avLst/>
          </a:prstGeom>
          <a:noFill/>
          <a:ln w="9525">
            <a:solidFill>
              <a:schemeClr val="tx1"/>
            </a:solidFill>
            <a:miter lim="800000"/>
            <a:headEnd/>
            <a:tailEnd/>
          </a:ln>
        </p:spPr>
      </p:pic>
      <p:sp>
        <p:nvSpPr>
          <p:cNvPr id="60419" name="Title 1"/>
          <p:cNvSpPr>
            <a:spLocks noGrp="1"/>
          </p:cNvSpPr>
          <p:nvPr>
            <p:ph type="title"/>
          </p:nvPr>
        </p:nvSpPr>
        <p:spPr/>
        <p:txBody>
          <a:bodyPr/>
          <a:lstStyle/>
          <a:p>
            <a:r>
              <a:rPr lang="en-GB" dirty="0" smtClean="0"/>
              <a:t>Listening Section 5</a:t>
            </a:r>
          </a:p>
        </p:txBody>
      </p:sp>
      <p:sp>
        <p:nvSpPr>
          <p:cNvPr id="60420" name="TextBox 5"/>
          <p:cNvSpPr txBox="1">
            <a:spLocks noChangeArrowheads="1"/>
          </p:cNvSpPr>
          <p:nvPr/>
        </p:nvSpPr>
        <p:spPr bwMode="auto">
          <a:xfrm>
            <a:off x="3851275" y="2413000"/>
            <a:ext cx="4321175" cy="2862263"/>
          </a:xfrm>
          <a:prstGeom prst="rect">
            <a:avLst/>
          </a:prstGeom>
          <a:solidFill>
            <a:schemeClr val="accent1">
              <a:alpha val="20000"/>
            </a:schemeClr>
          </a:solidFill>
          <a:ln w="9525">
            <a:noFill/>
            <a:miter lim="800000"/>
            <a:headEnd/>
            <a:tailEnd/>
          </a:ln>
        </p:spPr>
        <p:txBody>
          <a:bodyPr>
            <a:spAutoFit/>
          </a:bodyPr>
          <a:lstStyle/>
          <a:p>
            <a:r>
              <a:rPr lang="en-GB" dirty="0">
                <a:solidFill>
                  <a:srgbClr val="002060"/>
                </a:solidFill>
              </a:rPr>
              <a:t>Section 5 has 1 task with a longer recording of two different speakers and 2 questions. To answer, tick the boxes for the 4 topics mentioned by each speaker.</a:t>
            </a:r>
          </a:p>
          <a:p>
            <a:endParaRPr lang="en-GB" dirty="0">
              <a:solidFill>
                <a:srgbClr val="002060"/>
              </a:solidFill>
            </a:endParaRPr>
          </a:p>
          <a:p>
            <a:r>
              <a:rPr lang="en-GB" dirty="0">
                <a:solidFill>
                  <a:srgbClr val="002060"/>
                </a:solidFill>
              </a:rPr>
              <a:t>After the recording has played once the questions appear and you will hear the same recording again. </a:t>
            </a:r>
          </a:p>
          <a:p>
            <a:endParaRPr lang="en-GB" dirty="0">
              <a:solidFill>
                <a:srgbClr val="002060"/>
              </a:solidFill>
            </a:endParaRPr>
          </a:p>
          <a:p>
            <a:r>
              <a:rPr lang="en-GB" dirty="0">
                <a:solidFill>
                  <a:srgbClr val="002060"/>
                </a:solidFill>
              </a:rPr>
              <a:t>Listen and decide your answers. </a:t>
            </a:r>
          </a:p>
        </p:txBody>
      </p:sp>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rcRect b="2229"/>
          <a:stretch>
            <a:fillRect/>
          </a:stretch>
        </p:blipFill>
        <p:spPr bwMode="auto">
          <a:xfrm>
            <a:off x="252000" y="1484784"/>
            <a:ext cx="8640000" cy="4752528"/>
          </a:xfrm>
          <a:prstGeom prst="rect">
            <a:avLst/>
          </a:prstGeom>
          <a:noFill/>
          <a:ln w="9525">
            <a:solidFill>
              <a:schemeClr val="tx1">
                <a:lumMod val="95000"/>
                <a:lumOff val="5000"/>
              </a:schemeClr>
            </a:solidFill>
            <a:miter lim="800000"/>
            <a:headEnd/>
            <a:tailEnd/>
          </a:ln>
        </p:spPr>
      </p:pic>
      <p:sp>
        <p:nvSpPr>
          <p:cNvPr id="61443" name="Title 1"/>
          <p:cNvSpPr>
            <a:spLocks noGrp="1"/>
          </p:cNvSpPr>
          <p:nvPr>
            <p:ph type="title"/>
          </p:nvPr>
        </p:nvSpPr>
        <p:spPr/>
        <p:txBody>
          <a:bodyPr/>
          <a:lstStyle/>
          <a:p>
            <a:r>
              <a:rPr lang="en-GB" dirty="0" smtClean="0"/>
              <a:t>Speaking Test Information</a:t>
            </a:r>
          </a:p>
        </p:txBody>
      </p:sp>
      <p:sp>
        <p:nvSpPr>
          <p:cNvPr id="6" name="TextBox 4"/>
          <p:cNvSpPr txBox="1">
            <a:spLocks noChangeArrowheads="1"/>
          </p:cNvSpPr>
          <p:nvPr/>
        </p:nvSpPr>
        <p:spPr bwMode="auto">
          <a:xfrm>
            <a:off x="4211960" y="1556792"/>
            <a:ext cx="4608512" cy="4524315"/>
          </a:xfrm>
          <a:prstGeom prst="rect">
            <a:avLst/>
          </a:prstGeom>
          <a:solidFill>
            <a:schemeClr val="accent1">
              <a:alpha val="20000"/>
            </a:schemeClr>
          </a:solidFill>
          <a:ln w="9525">
            <a:noFill/>
            <a:miter lim="800000"/>
            <a:headEnd/>
            <a:tailEnd/>
          </a:ln>
        </p:spPr>
        <p:txBody>
          <a:bodyPr wrap="square">
            <a:spAutoFit/>
          </a:bodyPr>
          <a:lstStyle/>
          <a:p>
            <a:r>
              <a:rPr lang="en-GB" dirty="0" smtClean="0">
                <a:solidFill>
                  <a:srgbClr val="002060"/>
                </a:solidFill>
              </a:rPr>
              <a:t>5 sections, 1 or more tasks in each. </a:t>
            </a:r>
          </a:p>
          <a:p>
            <a:endParaRPr lang="en-GB" dirty="0" smtClean="0">
              <a:solidFill>
                <a:srgbClr val="002060"/>
              </a:solidFill>
            </a:endParaRPr>
          </a:p>
          <a:p>
            <a:r>
              <a:rPr lang="en-GB" dirty="0" smtClean="0">
                <a:solidFill>
                  <a:srgbClr val="002060"/>
                </a:solidFill>
              </a:rPr>
              <a:t>The time you are expected to speak increases in each section. You should spend roughly the same amount of time preparing your answer before you speak.</a:t>
            </a:r>
          </a:p>
          <a:p>
            <a:endParaRPr lang="en-GB" dirty="0">
              <a:solidFill>
                <a:srgbClr val="002060"/>
              </a:solidFill>
            </a:endParaRPr>
          </a:p>
          <a:p>
            <a:r>
              <a:rPr lang="en-GB" dirty="0">
                <a:solidFill>
                  <a:srgbClr val="002060"/>
                </a:solidFill>
              </a:rPr>
              <a:t>First test your </a:t>
            </a:r>
            <a:r>
              <a:rPr lang="en-GB" dirty="0" smtClean="0">
                <a:solidFill>
                  <a:srgbClr val="002060"/>
                </a:solidFill>
              </a:rPr>
              <a:t>microphone is recording; </a:t>
            </a:r>
            <a:r>
              <a:rPr lang="en-GB" dirty="0">
                <a:solidFill>
                  <a:srgbClr val="002060"/>
                </a:solidFill>
              </a:rPr>
              <a:t>click on the </a:t>
            </a:r>
            <a:r>
              <a:rPr lang="en-GB" dirty="0" smtClean="0">
                <a:solidFill>
                  <a:srgbClr val="002060"/>
                </a:solidFill>
              </a:rPr>
              <a:t>red button and speak. If red line doesn’t move, alert the invigilator.</a:t>
            </a:r>
          </a:p>
          <a:p>
            <a:endParaRPr lang="en-GB" dirty="0" smtClean="0">
              <a:solidFill>
                <a:srgbClr val="002060"/>
              </a:solidFill>
            </a:endParaRPr>
          </a:p>
          <a:p>
            <a:r>
              <a:rPr lang="en-GB" dirty="0" smtClean="0">
                <a:solidFill>
                  <a:srgbClr val="002060"/>
                </a:solidFill>
              </a:rPr>
              <a:t>There is a 20 minutes overall time limit and </a:t>
            </a:r>
            <a:r>
              <a:rPr lang="en-GB" dirty="0" smtClean="0">
                <a:solidFill>
                  <a:srgbClr val="FF0000"/>
                </a:solidFill>
              </a:rPr>
              <a:t>all recordings must complete within the 20 minutes (otherwise they are not scored)</a:t>
            </a:r>
            <a:r>
              <a:rPr lang="en-GB" dirty="0" smtClean="0">
                <a:solidFill>
                  <a:srgbClr val="002060"/>
                </a:solidFill>
              </a:rPr>
              <a:t>.</a:t>
            </a:r>
          </a:p>
          <a:p>
            <a:endParaRPr lang="en-GB" dirty="0">
              <a:solidFill>
                <a:srgbClr val="002060"/>
              </a:solidFill>
            </a:endParaRPr>
          </a:p>
          <a:p>
            <a:r>
              <a:rPr lang="en-GB" dirty="0">
                <a:solidFill>
                  <a:srgbClr val="FF0000"/>
                </a:solidFill>
              </a:rPr>
              <a:t>Do not use the keyboard in this test.</a:t>
            </a:r>
          </a:p>
        </p:txBody>
      </p:sp>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GB" dirty="0" smtClean="0"/>
              <a:t>Five Speaking Test Sections</a:t>
            </a:r>
          </a:p>
        </p:txBody>
      </p:sp>
      <p:sp>
        <p:nvSpPr>
          <p:cNvPr id="30723" name="Content Placeholder 2"/>
          <p:cNvSpPr>
            <a:spLocks noGrp="1"/>
          </p:cNvSpPr>
          <p:nvPr>
            <p:ph idx="1"/>
          </p:nvPr>
        </p:nvSpPr>
        <p:spPr/>
        <p:txBody>
          <a:bodyPr/>
          <a:lstStyle/>
          <a:p>
            <a:pPr marL="514350" indent="-514350">
              <a:buFont typeface="+mj-lt"/>
              <a:buAutoNum type="arabicParenR"/>
              <a:defRPr/>
            </a:pPr>
            <a:r>
              <a:rPr lang="en-GB" sz="2400" dirty="0" smtClean="0"/>
              <a:t>simply state your name, date of birth and read a short text from the screen in 30 seconds</a:t>
            </a:r>
          </a:p>
          <a:p>
            <a:pPr marL="514350" indent="-514350">
              <a:buFont typeface="+mj-lt"/>
              <a:buAutoNum type="arabicParenR"/>
              <a:defRPr/>
            </a:pPr>
            <a:r>
              <a:rPr lang="en-GB" sz="2400" dirty="0" smtClean="0"/>
              <a:t>five tasks with questions about you, with 20 seconds answer time each</a:t>
            </a:r>
          </a:p>
          <a:p>
            <a:pPr marL="514350" indent="-514350">
              <a:buFont typeface="+mj-lt"/>
              <a:buAutoNum type="arabicParenR"/>
              <a:defRPr/>
            </a:pPr>
            <a:r>
              <a:rPr lang="en-GB" sz="2400" dirty="0" smtClean="0"/>
              <a:t>three tasks with questions on situations you might might find yourself in, with 45 seconds answer time each</a:t>
            </a:r>
          </a:p>
          <a:p>
            <a:pPr marL="514350" indent="-514350">
              <a:buFont typeface="+mj-lt"/>
              <a:buAutoNum type="arabicParenR"/>
              <a:defRPr/>
            </a:pPr>
            <a:r>
              <a:rPr lang="en-GB" sz="2400" dirty="0" smtClean="0"/>
              <a:t>one task to argue for or against a proposition, with one minute answer time</a:t>
            </a:r>
          </a:p>
          <a:p>
            <a:pPr marL="514350" indent="-514350">
              <a:buFont typeface="+mj-lt"/>
              <a:buAutoNum type="arabicParenR"/>
              <a:defRPr/>
            </a:pPr>
            <a:r>
              <a:rPr lang="en-GB" sz="2400" dirty="0" smtClean="0"/>
              <a:t>one task to analyse and extrapolate from information presented (such as a graph), with two minutes answer time</a:t>
            </a:r>
          </a:p>
          <a:p>
            <a:pPr>
              <a:defRPr/>
            </a:pPr>
            <a:endParaRPr lang="en-GB" dirty="0" smtClean="0"/>
          </a:p>
        </p:txBody>
      </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p:cNvPicPr>
            <a:picLocks noChangeAspect="1" noChangeArrowheads="1"/>
          </p:cNvPicPr>
          <p:nvPr/>
        </p:nvPicPr>
        <p:blipFill>
          <a:blip r:embed="rId3" cstate="print"/>
          <a:srcRect b="2211"/>
          <a:stretch>
            <a:fillRect/>
          </a:stretch>
        </p:blipFill>
        <p:spPr bwMode="auto">
          <a:xfrm>
            <a:off x="252413" y="1484313"/>
            <a:ext cx="8639175" cy="4752975"/>
          </a:xfrm>
          <a:prstGeom prst="rect">
            <a:avLst/>
          </a:prstGeom>
          <a:noFill/>
          <a:ln w="9525">
            <a:solidFill>
              <a:schemeClr val="tx1"/>
            </a:solidFill>
            <a:miter lim="800000"/>
            <a:headEnd/>
            <a:tailEnd/>
          </a:ln>
        </p:spPr>
      </p:pic>
      <p:sp>
        <p:nvSpPr>
          <p:cNvPr id="63491" name="Title 1"/>
          <p:cNvSpPr>
            <a:spLocks noGrp="1"/>
          </p:cNvSpPr>
          <p:nvPr>
            <p:ph type="title"/>
          </p:nvPr>
        </p:nvSpPr>
        <p:spPr/>
        <p:txBody>
          <a:bodyPr/>
          <a:lstStyle/>
          <a:p>
            <a:r>
              <a:rPr lang="en-GB" dirty="0" smtClean="0"/>
              <a:t>Speaking Test Section 1</a:t>
            </a:r>
          </a:p>
        </p:txBody>
      </p:sp>
      <p:sp>
        <p:nvSpPr>
          <p:cNvPr id="63492" name="TextBox 4"/>
          <p:cNvSpPr txBox="1">
            <a:spLocks noChangeArrowheads="1"/>
          </p:cNvSpPr>
          <p:nvPr/>
        </p:nvSpPr>
        <p:spPr bwMode="auto">
          <a:xfrm>
            <a:off x="3851275" y="2276475"/>
            <a:ext cx="4321175" cy="4524315"/>
          </a:xfrm>
          <a:prstGeom prst="rect">
            <a:avLst/>
          </a:prstGeom>
          <a:solidFill>
            <a:schemeClr val="accent1">
              <a:alpha val="20000"/>
            </a:schemeClr>
          </a:solidFill>
          <a:ln w="9525">
            <a:noFill/>
            <a:miter lim="800000"/>
            <a:headEnd/>
            <a:tailEnd/>
          </a:ln>
        </p:spPr>
        <p:txBody>
          <a:bodyPr>
            <a:spAutoFit/>
          </a:bodyPr>
          <a:lstStyle/>
          <a:p>
            <a:r>
              <a:rPr lang="en-GB" dirty="0">
                <a:solidFill>
                  <a:srgbClr val="002060"/>
                </a:solidFill>
              </a:rPr>
              <a:t>Read the questions, prepare your answers bearing in mind the 30 seconds speaking time allowed, then click on the red button and speak your answers to the questions and read the text out loud</a:t>
            </a:r>
            <a:r>
              <a:rPr lang="en-GB" dirty="0" smtClean="0">
                <a:solidFill>
                  <a:srgbClr val="002060"/>
                </a:solidFill>
              </a:rPr>
              <a:t>. If the red line does not move up and down as you speak, alert the invigilator.</a:t>
            </a:r>
          </a:p>
          <a:p>
            <a:endParaRPr lang="en-GB" dirty="0">
              <a:solidFill>
                <a:srgbClr val="002060"/>
              </a:solidFill>
            </a:endParaRPr>
          </a:p>
          <a:p>
            <a:r>
              <a:rPr lang="en-GB" dirty="0">
                <a:solidFill>
                  <a:srgbClr val="002060"/>
                </a:solidFill>
              </a:rPr>
              <a:t>You cannot re-record your answers.</a:t>
            </a:r>
          </a:p>
          <a:p>
            <a:endParaRPr lang="en-GB" dirty="0">
              <a:solidFill>
                <a:srgbClr val="002060"/>
              </a:solidFill>
            </a:endParaRPr>
          </a:p>
          <a:p>
            <a:r>
              <a:rPr lang="en-GB" dirty="0">
                <a:solidFill>
                  <a:srgbClr val="002060"/>
                </a:solidFill>
              </a:rPr>
              <a:t>You cannot move on to the next section until the speaking time is up; you may see a message that “encoding” or “uploading” is taking place and this </a:t>
            </a:r>
            <a:r>
              <a:rPr lang="en-GB" dirty="0" smtClean="0">
                <a:solidFill>
                  <a:srgbClr val="002060"/>
                </a:solidFill>
              </a:rPr>
              <a:t/>
            </a:r>
            <a:br>
              <a:rPr lang="en-GB" dirty="0" smtClean="0">
                <a:solidFill>
                  <a:srgbClr val="002060"/>
                </a:solidFill>
              </a:rPr>
            </a:br>
            <a:r>
              <a:rPr lang="en-GB" dirty="0" smtClean="0">
                <a:solidFill>
                  <a:srgbClr val="002060"/>
                </a:solidFill>
              </a:rPr>
              <a:t>must </a:t>
            </a:r>
            <a:r>
              <a:rPr lang="en-GB" dirty="0">
                <a:solidFill>
                  <a:srgbClr val="002060"/>
                </a:solidFill>
              </a:rPr>
              <a:t>also finish before you can move on.</a:t>
            </a: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252000" y="1412776"/>
            <a:ext cx="8640000" cy="4860000"/>
          </a:xfrm>
          <a:prstGeom prst="rect">
            <a:avLst/>
          </a:prstGeom>
          <a:noFill/>
          <a:ln w="9525">
            <a:solidFill>
              <a:schemeClr val="tx1"/>
            </a:solidFill>
            <a:miter lim="800000"/>
            <a:headEnd/>
            <a:tailEnd/>
          </a:ln>
        </p:spPr>
      </p:pic>
      <p:sp>
        <p:nvSpPr>
          <p:cNvPr id="7" name="Rectangle 6"/>
          <p:cNvSpPr/>
          <p:nvPr/>
        </p:nvSpPr>
        <p:spPr>
          <a:xfrm>
            <a:off x="1331640" y="4869160"/>
            <a:ext cx="6480720" cy="122413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17" name="Rectangle 4"/>
          <p:cNvSpPr>
            <a:spLocks noChangeArrowheads="1"/>
          </p:cNvSpPr>
          <p:nvPr/>
        </p:nvSpPr>
        <p:spPr bwMode="auto">
          <a:xfrm>
            <a:off x="1331912" y="4869160"/>
            <a:ext cx="6480175" cy="1200329"/>
          </a:xfrm>
          <a:prstGeom prst="rect">
            <a:avLst/>
          </a:prstGeom>
          <a:solidFill>
            <a:schemeClr val="bg1">
              <a:alpha val="20000"/>
            </a:schemeClr>
          </a:solidFill>
          <a:ln w="9525">
            <a:noFill/>
            <a:miter lim="800000"/>
            <a:headEnd/>
            <a:tailEnd/>
          </a:ln>
        </p:spPr>
        <p:txBody>
          <a:bodyPr>
            <a:spAutoFit/>
          </a:bodyPr>
          <a:lstStyle/>
          <a:p>
            <a:r>
              <a:rPr lang="en-GB" dirty="0" smtClean="0">
                <a:solidFill>
                  <a:srgbClr val="002060"/>
                </a:solidFill>
              </a:rPr>
              <a:t>If you click on “check attempts remaining” by mistake, you will see a page like this. </a:t>
            </a:r>
          </a:p>
          <a:p>
            <a:endParaRPr lang="en-GB" dirty="0" smtClean="0">
              <a:solidFill>
                <a:srgbClr val="002060"/>
              </a:solidFill>
            </a:endParaRPr>
          </a:p>
          <a:p>
            <a:r>
              <a:rPr lang="en-GB" dirty="0" smtClean="0">
                <a:solidFill>
                  <a:srgbClr val="002060"/>
                </a:solidFill>
              </a:rPr>
              <a:t>Click on the “X” or “CLOSE” to return to the login page.</a:t>
            </a:r>
            <a:endParaRPr lang="en-GB" dirty="0"/>
          </a:p>
        </p:txBody>
      </p:sp>
      <p:sp>
        <p:nvSpPr>
          <p:cNvPr id="13314" name="Title 1"/>
          <p:cNvSpPr>
            <a:spLocks noGrp="1"/>
          </p:cNvSpPr>
          <p:nvPr>
            <p:ph type="title"/>
          </p:nvPr>
        </p:nvSpPr>
        <p:spPr/>
        <p:txBody>
          <a:bodyPr/>
          <a:lstStyle/>
          <a:p>
            <a:r>
              <a:rPr lang="en-GB" dirty="0" smtClean="0"/>
              <a:t>Tests Remaining Page</a:t>
            </a:r>
          </a:p>
        </p:txBody>
      </p:sp>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cstate="print"/>
          <a:srcRect b="2776"/>
          <a:stretch>
            <a:fillRect/>
          </a:stretch>
        </p:blipFill>
        <p:spPr bwMode="auto">
          <a:xfrm>
            <a:off x="252413" y="1484313"/>
            <a:ext cx="8639175" cy="4725987"/>
          </a:xfrm>
          <a:prstGeom prst="rect">
            <a:avLst/>
          </a:prstGeom>
          <a:noFill/>
          <a:ln w="9525">
            <a:solidFill>
              <a:schemeClr val="tx1"/>
            </a:solidFill>
            <a:miter lim="800000"/>
            <a:headEnd/>
            <a:tailEnd/>
          </a:ln>
        </p:spPr>
      </p:pic>
      <p:sp>
        <p:nvSpPr>
          <p:cNvPr id="64515" name="Title 1"/>
          <p:cNvSpPr>
            <a:spLocks noGrp="1"/>
          </p:cNvSpPr>
          <p:nvPr>
            <p:ph type="title"/>
          </p:nvPr>
        </p:nvSpPr>
        <p:spPr/>
        <p:txBody>
          <a:bodyPr/>
          <a:lstStyle/>
          <a:p>
            <a:r>
              <a:rPr lang="en-GB" dirty="0" smtClean="0"/>
              <a:t>Speaking Test Section 2</a:t>
            </a:r>
          </a:p>
        </p:txBody>
      </p:sp>
      <p:sp>
        <p:nvSpPr>
          <p:cNvPr id="64516" name="TextBox 4"/>
          <p:cNvSpPr txBox="1">
            <a:spLocks noChangeArrowheads="1"/>
          </p:cNvSpPr>
          <p:nvPr/>
        </p:nvSpPr>
        <p:spPr bwMode="auto">
          <a:xfrm>
            <a:off x="3779838" y="2276475"/>
            <a:ext cx="4392612" cy="3694113"/>
          </a:xfrm>
          <a:prstGeom prst="rect">
            <a:avLst/>
          </a:prstGeom>
          <a:solidFill>
            <a:schemeClr val="accent1">
              <a:alpha val="20000"/>
            </a:schemeClr>
          </a:solidFill>
          <a:ln w="9525">
            <a:noFill/>
            <a:miter lim="800000"/>
            <a:headEnd/>
            <a:tailEnd/>
          </a:ln>
        </p:spPr>
        <p:txBody>
          <a:bodyPr>
            <a:spAutoFit/>
          </a:bodyPr>
          <a:lstStyle/>
          <a:p>
            <a:r>
              <a:rPr lang="en-GB" dirty="0">
                <a:solidFill>
                  <a:srgbClr val="002060"/>
                </a:solidFill>
              </a:rPr>
              <a:t>For the 5 tasks, read the question, prepare your answer bearing in mind the 20 seconds speaking time allowed, then click on the red button and speak your answer. </a:t>
            </a:r>
          </a:p>
          <a:p>
            <a:endParaRPr lang="en-GB" dirty="0">
              <a:solidFill>
                <a:srgbClr val="002060"/>
              </a:solidFill>
            </a:endParaRPr>
          </a:p>
          <a:p>
            <a:r>
              <a:rPr lang="en-GB" dirty="0">
                <a:solidFill>
                  <a:srgbClr val="002060"/>
                </a:solidFill>
              </a:rPr>
              <a:t>You cannot re-record your answers.</a:t>
            </a:r>
          </a:p>
          <a:p>
            <a:endParaRPr lang="en-GB" dirty="0">
              <a:solidFill>
                <a:srgbClr val="002060"/>
              </a:solidFill>
            </a:endParaRPr>
          </a:p>
          <a:p>
            <a:r>
              <a:rPr lang="en-GB" dirty="0">
                <a:solidFill>
                  <a:srgbClr val="002060"/>
                </a:solidFill>
              </a:rPr>
              <a:t>You cannot move on to the next task until the speaking time is up; you may see a message that “encoding” or “uploading” is taking place and this must also finish before you can move on.</a:t>
            </a:r>
          </a:p>
        </p:txBody>
      </p:sp>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cstate="print"/>
          <a:srcRect b="2776"/>
          <a:stretch>
            <a:fillRect/>
          </a:stretch>
        </p:blipFill>
        <p:spPr bwMode="auto">
          <a:xfrm>
            <a:off x="252413" y="1484313"/>
            <a:ext cx="8639175" cy="4725987"/>
          </a:xfrm>
          <a:prstGeom prst="rect">
            <a:avLst/>
          </a:prstGeom>
          <a:noFill/>
          <a:ln w="9525">
            <a:solidFill>
              <a:schemeClr val="tx1"/>
            </a:solidFill>
            <a:miter lim="800000"/>
            <a:headEnd/>
            <a:tailEnd/>
          </a:ln>
        </p:spPr>
      </p:pic>
      <p:sp>
        <p:nvSpPr>
          <p:cNvPr id="65539" name="Title 1"/>
          <p:cNvSpPr>
            <a:spLocks noGrp="1"/>
          </p:cNvSpPr>
          <p:nvPr>
            <p:ph type="title"/>
          </p:nvPr>
        </p:nvSpPr>
        <p:spPr/>
        <p:txBody>
          <a:bodyPr/>
          <a:lstStyle/>
          <a:p>
            <a:r>
              <a:rPr lang="en-GB" dirty="0" smtClean="0"/>
              <a:t>Speaking Test Section 3</a:t>
            </a:r>
          </a:p>
        </p:txBody>
      </p:sp>
      <p:sp>
        <p:nvSpPr>
          <p:cNvPr id="65540" name="TextBox 4"/>
          <p:cNvSpPr txBox="1">
            <a:spLocks noChangeArrowheads="1"/>
          </p:cNvSpPr>
          <p:nvPr/>
        </p:nvSpPr>
        <p:spPr bwMode="auto">
          <a:xfrm>
            <a:off x="3851275" y="2276475"/>
            <a:ext cx="4321175" cy="3694113"/>
          </a:xfrm>
          <a:prstGeom prst="rect">
            <a:avLst/>
          </a:prstGeom>
          <a:solidFill>
            <a:schemeClr val="accent1">
              <a:alpha val="20000"/>
            </a:schemeClr>
          </a:solidFill>
          <a:ln w="9525">
            <a:noFill/>
            <a:miter lim="800000"/>
            <a:headEnd/>
            <a:tailEnd/>
          </a:ln>
        </p:spPr>
        <p:txBody>
          <a:bodyPr>
            <a:spAutoFit/>
          </a:bodyPr>
          <a:lstStyle/>
          <a:p>
            <a:r>
              <a:rPr lang="en-GB" dirty="0">
                <a:solidFill>
                  <a:srgbClr val="002060"/>
                </a:solidFill>
              </a:rPr>
              <a:t>For the 3 tasks, read the question, prepare your answer bearing in mind the 45 seconds speaking time allowed, then click on the red button and speak your answer. </a:t>
            </a:r>
          </a:p>
          <a:p>
            <a:endParaRPr lang="en-GB" dirty="0">
              <a:solidFill>
                <a:srgbClr val="002060"/>
              </a:solidFill>
            </a:endParaRPr>
          </a:p>
          <a:p>
            <a:r>
              <a:rPr lang="en-GB" dirty="0">
                <a:solidFill>
                  <a:srgbClr val="002060"/>
                </a:solidFill>
              </a:rPr>
              <a:t>You cannot re-record your answers.</a:t>
            </a:r>
          </a:p>
          <a:p>
            <a:endParaRPr lang="en-GB" dirty="0">
              <a:solidFill>
                <a:srgbClr val="002060"/>
              </a:solidFill>
            </a:endParaRPr>
          </a:p>
          <a:p>
            <a:r>
              <a:rPr lang="en-GB" dirty="0">
                <a:solidFill>
                  <a:srgbClr val="002060"/>
                </a:solidFill>
              </a:rPr>
              <a:t>You cannot move on to the next task until the speaking time is up; you may see a message that “encoding” or “uploading” is taking place and this must also finish before you can move on.</a:t>
            </a:r>
          </a:p>
        </p:txBody>
      </p:sp>
    </p:spTree>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cstate="print"/>
          <a:srcRect/>
          <a:stretch>
            <a:fillRect/>
          </a:stretch>
        </p:blipFill>
        <p:spPr bwMode="auto">
          <a:xfrm>
            <a:off x="252413" y="1484313"/>
            <a:ext cx="8639175" cy="4860925"/>
          </a:xfrm>
          <a:prstGeom prst="rect">
            <a:avLst/>
          </a:prstGeom>
          <a:noFill/>
          <a:ln w="9525">
            <a:solidFill>
              <a:schemeClr val="tx1"/>
            </a:solidFill>
            <a:miter lim="800000"/>
            <a:headEnd/>
            <a:tailEnd/>
          </a:ln>
        </p:spPr>
      </p:pic>
      <p:sp>
        <p:nvSpPr>
          <p:cNvPr id="66563" name="Title 1"/>
          <p:cNvSpPr>
            <a:spLocks noGrp="1"/>
          </p:cNvSpPr>
          <p:nvPr>
            <p:ph type="title"/>
          </p:nvPr>
        </p:nvSpPr>
        <p:spPr/>
        <p:txBody>
          <a:bodyPr/>
          <a:lstStyle/>
          <a:p>
            <a:r>
              <a:rPr lang="en-GB" dirty="0" smtClean="0"/>
              <a:t>Speaking Test Section 4</a:t>
            </a:r>
          </a:p>
        </p:txBody>
      </p:sp>
      <p:sp>
        <p:nvSpPr>
          <p:cNvPr id="66564" name="TextBox 4"/>
          <p:cNvSpPr txBox="1">
            <a:spLocks noChangeArrowheads="1"/>
          </p:cNvSpPr>
          <p:nvPr/>
        </p:nvSpPr>
        <p:spPr bwMode="auto">
          <a:xfrm>
            <a:off x="3851275" y="2276475"/>
            <a:ext cx="4321175" cy="3416300"/>
          </a:xfrm>
          <a:prstGeom prst="rect">
            <a:avLst/>
          </a:prstGeom>
          <a:solidFill>
            <a:schemeClr val="accent1">
              <a:alpha val="20000"/>
            </a:schemeClr>
          </a:solidFill>
          <a:ln w="9525">
            <a:noFill/>
            <a:miter lim="800000"/>
            <a:headEnd/>
            <a:tailEnd/>
          </a:ln>
        </p:spPr>
        <p:txBody>
          <a:bodyPr>
            <a:spAutoFit/>
          </a:bodyPr>
          <a:lstStyle/>
          <a:p>
            <a:r>
              <a:rPr lang="en-GB" dirty="0">
                <a:solidFill>
                  <a:srgbClr val="002060"/>
                </a:solidFill>
              </a:rPr>
              <a:t>Read the question, prepare your answer bearing in mind the 1 minute speaking time allowed, then click on the red button and speak your answer. </a:t>
            </a:r>
          </a:p>
          <a:p>
            <a:endParaRPr lang="en-GB" dirty="0">
              <a:solidFill>
                <a:srgbClr val="002060"/>
              </a:solidFill>
            </a:endParaRPr>
          </a:p>
          <a:p>
            <a:r>
              <a:rPr lang="en-GB" dirty="0">
                <a:solidFill>
                  <a:srgbClr val="002060"/>
                </a:solidFill>
              </a:rPr>
              <a:t>You cannot re-record your answer.</a:t>
            </a:r>
          </a:p>
          <a:p>
            <a:endParaRPr lang="en-GB" dirty="0">
              <a:solidFill>
                <a:srgbClr val="002060"/>
              </a:solidFill>
            </a:endParaRPr>
          </a:p>
          <a:p>
            <a:r>
              <a:rPr lang="en-GB" dirty="0">
                <a:solidFill>
                  <a:srgbClr val="002060"/>
                </a:solidFill>
              </a:rPr>
              <a:t>You cannot move on to the next task until the speaking time is up; you may see a message that “encoding” or “uploading” is taking place and this must also finish before you can move on.</a:t>
            </a:r>
          </a:p>
        </p:txBody>
      </p:sp>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3" cstate="print"/>
          <a:srcRect b="2776"/>
          <a:stretch>
            <a:fillRect/>
          </a:stretch>
        </p:blipFill>
        <p:spPr bwMode="auto">
          <a:xfrm>
            <a:off x="252413" y="1484313"/>
            <a:ext cx="8639175" cy="4725987"/>
          </a:xfrm>
          <a:prstGeom prst="rect">
            <a:avLst/>
          </a:prstGeom>
          <a:noFill/>
          <a:ln w="9525">
            <a:solidFill>
              <a:schemeClr val="tx1"/>
            </a:solidFill>
            <a:miter lim="800000"/>
            <a:headEnd/>
            <a:tailEnd/>
          </a:ln>
        </p:spPr>
      </p:pic>
      <p:sp>
        <p:nvSpPr>
          <p:cNvPr id="67587" name="Title 1"/>
          <p:cNvSpPr>
            <a:spLocks noGrp="1"/>
          </p:cNvSpPr>
          <p:nvPr>
            <p:ph type="title"/>
          </p:nvPr>
        </p:nvSpPr>
        <p:spPr/>
        <p:txBody>
          <a:bodyPr/>
          <a:lstStyle/>
          <a:p>
            <a:r>
              <a:rPr lang="en-GB" dirty="0" smtClean="0"/>
              <a:t>Speaking Test Section 5</a:t>
            </a:r>
          </a:p>
        </p:txBody>
      </p:sp>
      <p:sp>
        <p:nvSpPr>
          <p:cNvPr id="67588" name="TextBox 4"/>
          <p:cNvSpPr txBox="1">
            <a:spLocks noChangeArrowheads="1"/>
          </p:cNvSpPr>
          <p:nvPr/>
        </p:nvSpPr>
        <p:spPr bwMode="auto">
          <a:xfrm>
            <a:off x="3851275" y="2276475"/>
            <a:ext cx="4321175" cy="4247317"/>
          </a:xfrm>
          <a:prstGeom prst="rect">
            <a:avLst/>
          </a:prstGeom>
          <a:solidFill>
            <a:schemeClr val="accent1">
              <a:alpha val="20000"/>
            </a:schemeClr>
          </a:solidFill>
          <a:ln w="9525">
            <a:noFill/>
            <a:miter lim="800000"/>
            <a:headEnd/>
            <a:tailEnd/>
          </a:ln>
        </p:spPr>
        <p:txBody>
          <a:bodyPr>
            <a:spAutoFit/>
          </a:bodyPr>
          <a:lstStyle/>
          <a:p>
            <a:r>
              <a:rPr lang="en-GB" dirty="0">
                <a:solidFill>
                  <a:srgbClr val="002060"/>
                </a:solidFill>
              </a:rPr>
              <a:t>Read the question, prepare your answer bearing in mind the 2 minutes speaking time allowed, then click on the red button and speak your answer. </a:t>
            </a:r>
          </a:p>
          <a:p>
            <a:endParaRPr lang="en-GB" dirty="0" smtClean="0">
              <a:solidFill>
                <a:srgbClr val="002060"/>
              </a:solidFill>
            </a:endParaRPr>
          </a:p>
          <a:p>
            <a:r>
              <a:rPr lang="en-GB" dirty="0" smtClean="0">
                <a:solidFill>
                  <a:srgbClr val="FF0000"/>
                </a:solidFill>
              </a:rPr>
              <a:t>You must start recording before the clock reaches 18 minutes.</a:t>
            </a:r>
          </a:p>
          <a:p>
            <a:endParaRPr lang="en-GB" dirty="0">
              <a:solidFill>
                <a:srgbClr val="002060"/>
              </a:solidFill>
            </a:endParaRPr>
          </a:p>
          <a:p>
            <a:r>
              <a:rPr lang="en-GB" dirty="0">
                <a:solidFill>
                  <a:srgbClr val="002060"/>
                </a:solidFill>
              </a:rPr>
              <a:t>You cannot re-record your answer</a:t>
            </a:r>
            <a:r>
              <a:rPr lang="en-GB" dirty="0" smtClean="0">
                <a:solidFill>
                  <a:srgbClr val="002060"/>
                </a:solidFill>
              </a:rPr>
              <a:t>.</a:t>
            </a:r>
          </a:p>
          <a:p>
            <a:endParaRPr lang="en-GB" dirty="0">
              <a:solidFill>
                <a:srgbClr val="002060"/>
              </a:solidFill>
            </a:endParaRPr>
          </a:p>
          <a:p>
            <a:r>
              <a:rPr lang="en-GB" dirty="0">
                <a:solidFill>
                  <a:srgbClr val="002060"/>
                </a:solidFill>
              </a:rPr>
              <a:t>You </a:t>
            </a:r>
            <a:r>
              <a:rPr lang="en-GB" dirty="0" smtClean="0">
                <a:solidFill>
                  <a:srgbClr val="002060"/>
                </a:solidFill>
              </a:rPr>
              <a:t>cannot finish </a:t>
            </a:r>
            <a:r>
              <a:rPr lang="en-GB" dirty="0">
                <a:solidFill>
                  <a:srgbClr val="002060"/>
                </a:solidFill>
              </a:rPr>
              <a:t>the section until the speaking time is up; you may see a message that “encoding” or “uploading” is taking place and this must also finish before you can move on.</a:t>
            </a:r>
          </a:p>
        </p:txBody>
      </p:sp>
    </p:spTree>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GB" dirty="0" smtClean="0"/>
              <a:t>End Of Part 2</a:t>
            </a:r>
          </a:p>
        </p:txBody>
      </p:sp>
      <p:sp>
        <p:nvSpPr>
          <p:cNvPr id="68611" name="Content Placeholder 2"/>
          <p:cNvSpPr>
            <a:spLocks noGrp="1"/>
          </p:cNvSpPr>
          <p:nvPr>
            <p:ph idx="1"/>
          </p:nvPr>
        </p:nvSpPr>
        <p:spPr/>
        <p:txBody>
          <a:bodyPr/>
          <a:lstStyle/>
          <a:p>
            <a:endParaRPr lang="en-GB" dirty="0" smtClean="0"/>
          </a:p>
        </p:txBody>
      </p:sp>
      <p:pic>
        <p:nvPicPr>
          <p:cNvPr id="68612" name="Picture 2"/>
          <p:cNvPicPr>
            <a:picLocks noChangeAspect="1" noChangeArrowheads="1"/>
          </p:cNvPicPr>
          <p:nvPr/>
        </p:nvPicPr>
        <p:blipFill>
          <a:blip r:embed="rId3" cstate="print"/>
          <a:srcRect/>
          <a:stretch>
            <a:fillRect/>
          </a:stretch>
        </p:blipFill>
        <p:spPr bwMode="auto">
          <a:xfrm>
            <a:off x="252413" y="1484313"/>
            <a:ext cx="8639175" cy="4860925"/>
          </a:xfrm>
          <a:prstGeom prst="rect">
            <a:avLst/>
          </a:prstGeom>
          <a:noFill/>
          <a:ln w="9525">
            <a:solidFill>
              <a:schemeClr val="tx1"/>
            </a:solidFill>
            <a:miter lim="800000"/>
            <a:headEnd/>
            <a:tailEnd/>
          </a:ln>
        </p:spPr>
      </p:pic>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GB" dirty="0" smtClean="0"/>
              <a:t>Exit</a:t>
            </a:r>
          </a:p>
        </p:txBody>
      </p:sp>
      <p:sp>
        <p:nvSpPr>
          <p:cNvPr id="69635" name="Content Placeholder 2"/>
          <p:cNvSpPr>
            <a:spLocks noGrp="1"/>
          </p:cNvSpPr>
          <p:nvPr>
            <p:ph idx="1"/>
          </p:nvPr>
        </p:nvSpPr>
        <p:spPr/>
        <p:txBody>
          <a:bodyPr/>
          <a:lstStyle/>
          <a:p>
            <a:endParaRPr lang="en-GB" dirty="0" smtClean="0"/>
          </a:p>
        </p:txBody>
      </p:sp>
      <p:pic>
        <p:nvPicPr>
          <p:cNvPr id="69636" name="Picture 2"/>
          <p:cNvPicPr>
            <a:picLocks noChangeAspect="1" noChangeArrowheads="1"/>
          </p:cNvPicPr>
          <p:nvPr/>
        </p:nvPicPr>
        <p:blipFill>
          <a:blip r:embed="rId3" cstate="print"/>
          <a:srcRect/>
          <a:stretch>
            <a:fillRect/>
          </a:stretch>
        </p:blipFill>
        <p:spPr bwMode="auto">
          <a:xfrm>
            <a:off x="252413" y="1484313"/>
            <a:ext cx="8639175" cy="4860925"/>
          </a:xfrm>
          <a:prstGeom prst="rect">
            <a:avLst/>
          </a:prstGeom>
          <a:noFill/>
          <a:ln w="9525">
            <a:solidFill>
              <a:schemeClr val="tx1"/>
            </a:solidFill>
            <a:miter lim="800000"/>
            <a:headEnd/>
            <a:tailEnd/>
          </a:ln>
        </p:spPr>
      </p:pic>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GB" altLang="en-US" dirty="0" smtClean="0"/>
              <a:t>Password Test Security</a:t>
            </a:r>
          </a:p>
        </p:txBody>
      </p:sp>
      <p:sp>
        <p:nvSpPr>
          <p:cNvPr id="70659" name="Content Placeholder 2"/>
          <p:cNvSpPr>
            <a:spLocks noGrp="1"/>
          </p:cNvSpPr>
          <p:nvPr>
            <p:ph idx="1"/>
          </p:nvPr>
        </p:nvSpPr>
        <p:spPr>
          <a:xfrm>
            <a:off x="457200" y="1484313"/>
            <a:ext cx="8229600" cy="4525962"/>
          </a:xfrm>
        </p:spPr>
        <p:txBody>
          <a:bodyPr/>
          <a:lstStyle/>
          <a:p>
            <a:r>
              <a:rPr lang="en-GB" altLang="en-US" sz="2000" dirty="0" smtClean="0"/>
              <a:t>Password tests prevent cheating by detecting access to anything outside of the test, including “pop ups”.  Such access is judged to be an attempt to cheat and the test is interrupted.</a:t>
            </a:r>
          </a:p>
          <a:p>
            <a:r>
              <a:rPr lang="en-GB" altLang="en-US" sz="2000" dirty="0" smtClean="0"/>
              <a:t>Tests run in “full screen” mode, so access to anything outside of the test can only happen if “special” keys are pressed (including "Win" (    or      ), "Ctrl" (   ), "Alt" (   ) &amp; function keys). Do not do this!</a:t>
            </a:r>
          </a:p>
          <a:p>
            <a:r>
              <a:rPr lang="en-GB" altLang="en-US" sz="2000" dirty="0" smtClean="0"/>
              <a:t>You only need the keyboard</a:t>
            </a:r>
            <a:r>
              <a:rPr lang="en-GB" sz="2000" dirty="0" smtClean="0"/>
              <a:t> to enter your candidate details at the beginning of the test, and during the Writing test if there is one. ONLY use keyboard letters, numbers &amp; symbols.</a:t>
            </a:r>
            <a:endParaRPr lang="en-GB" altLang="en-US" sz="2000" dirty="0" smtClean="0"/>
          </a:p>
          <a:p>
            <a:r>
              <a:rPr lang="en-GB" altLang="en-US" sz="2000" dirty="0" smtClean="0"/>
              <a:t>If you press these special keys you risk having your test interrupted.</a:t>
            </a:r>
          </a:p>
        </p:txBody>
      </p:sp>
      <p:pic>
        <p:nvPicPr>
          <p:cNvPr id="70660" name="Picture 5"/>
          <p:cNvPicPr>
            <a:picLocks noChangeAspect="1" noChangeArrowheads="1"/>
          </p:cNvPicPr>
          <p:nvPr/>
        </p:nvPicPr>
        <p:blipFill>
          <a:blip r:embed="rId3" cstate="print"/>
          <a:srcRect l="25362" t="16850" r="31160" b="31136"/>
          <a:stretch>
            <a:fillRect/>
          </a:stretch>
        </p:blipFill>
        <p:spPr bwMode="auto">
          <a:xfrm>
            <a:off x="7400925" y="2906713"/>
            <a:ext cx="190500" cy="149225"/>
          </a:xfrm>
          <a:prstGeom prst="rect">
            <a:avLst/>
          </a:prstGeom>
          <a:noFill/>
          <a:ln w="9525">
            <a:noFill/>
            <a:miter lim="800000"/>
            <a:headEnd/>
            <a:tailEnd/>
          </a:ln>
        </p:spPr>
      </p:pic>
      <p:pic>
        <p:nvPicPr>
          <p:cNvPr id="70661" name="Picture 6"/>
          <p:cNvPicPr>
            <a:picLocks noChangeAspect="1" noChangeArrowheads="1"/>
          </p:cNvPicPr>
          <p:nvPr/>
        </p:nvPicPr>
        <p:blipFill>
          <a:blip r:embed="rId4" cstate="print"/>
          <a:srcRect l="43584" t="61354" r="21681" b="4382"/>
          <a:stretch>
            <a:fillRect/>
          </a:stretch>
        </p:blipFill>
        <p:spPr bwMode="auto">
          <a:xfrm>
            <a:off x="7891463" y="2901950"/>
            <a:ext cx="276225" cy="149225"/>
          </a:xfrm>
          <a:prstGeom prst="rect">
            <a:avLst/>
          </a:prstGeom>
          <a:noFill/>
          <a:ln w="9525">
            <a:noFill/>
            <a:miter lim="800000"/>
            <a:headEnd/>
            <a:tailEnd/>
          </a:ln>
        </p:spPr>
      </p:pic>
      <p:pic>
        <p:nvPicPr>
          <p:cNvPr id="70662" name="Picture 7"/>
          <p:cNvPicPr>
            <a:picLocks noChangeAspect="1" noChangeArrowheads="1"/>
          </p:cNvPicPr>
          <p:nvPr/>
        </p:nvPicPr>
        <p:blipFill>
          <a:blip r:embed="rId5" cstate="print"/>
          <a:srcRect l="10609" t="9271" r="11671" b="10265"/>
          <a:stretch>
            <a:fillRect/>
          </a:stretch>
        </p:blipFill>
        <p:spPr bwMode="auto">
          <a:xfrm>
            <a:off x="1584325" y="3208338"/>
            <a:ext cx="184150" cy="149225"/>
          </a:xfrm>
          <a:prstGeom prst="rect">
            <a:avLst/>
          </a:prstGeom>
          <a:noFill/>
          <a:ln w="9525">
            <a:noFill/>
            <a:miter lim="800000"/>
            <a:headEnd/>
            <a:tailEnd/>
          </a:ln>
        </p:spPr>
      </p:pic>
      <p:pic>
        <p:nvPicPr>
          <p:cNvPr id="70663" name="Picture 8"/>
          <p:cNvPicPr>
            <a:picLocks noChangeAspect="1" noChangeArrowheads="1"/>
          </p:cNvPicPr>
          <p:nvPr/>
        </p:nvPicPr>
        <p:blipFill>
          <a:blip r:embed="rId6" cstate="print"/>
          <a:srcRect l="22440" t="9274" r="23529" b="8064"/>
          <a:stretch>
            <a:fillRect/>
          </a:stretch>
        </p:blipFill>
        <p:spPr bwMode="auto">
          <a:xfrm>
            <a:off x="2592388" y="3216275"/>
            <a:ext cx="184150" cy="14922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GB" altLang="en-US" dirty="0" smtClean="0"/>
              <a:t>Password Test Security</a:t>
            </a:r>
          </a:p>
        </p:txBody>
      </p:sp>
      <p:sp>
        <p:nvSpPr>
          <p:cNvPr id="70659" name="Content Placeholder 2"/>
          <p:cNvSpPr>
            <a:spLocks noGrp="1"/>
          </p:cNvSpPr>
          <p:nvPr>
            <p:ph idx="1"/>
          </p:nvPr>
        </p:nvSpPr>
        <p:spPr>
          <a:xfrm>
            <a:off x="457200" y="1484784"/>
            <a:ext cx="8229600" cy="4525962"/>
          </a:xfrm>
        </p:spPr>
        <p:txBody>
          <a:bodyPr/>
          <a:lstStyle/>
          <a:p>
            <a:r>
              <a:rPr lang="en-GB" altLang="en-US" sz="2000" dirty="0" smtClean="0"/>
              <a:t>If the test is interrupted the following screen will appear:</a:t>
            </a:r>
          </a:p>
          <a:p>
            <a:endParaRPr lang="en-GB" altLang="en-US" sz="2000" dirty="0" smtClean="0"/>
          </a:p>
          <a:p>
            <a:endParaRPr lang="en-GB" altLang="en-US" sz="2000" dirty="0" smtClean="0"/>
          </a:p>
          <a:p>
            <a:endParaRPr lang="en-GB" altLang="en-US" sz="2000" dirty="0" smtClean="0"/>
          </a:p>
          <a:p>
            <a:endParaRPr lang="en-GB" altLang="en-US" sz="2000" dirty="0" smtClean="0"/>
          </a:p>
          <a:p>
            <a:endParaRPr lang="en-GB" altLang="en-US" sz="2000" dirty="0" smtClean="0"/>
          </a:p>
          <a:p>
            <a:endParaRPr lang="en-GB" altLang="en-US" sz="2000" dirty="0" smtClean="0"/>
          </a:p>
          <a:p>
            <a:r>
              <a:rPr lang="en-GB" sz="2000" dirty="0" smtClean="0"/>
              <a:t>If this happens you can click on the continue button and restart the test, though some test time may be lost. Most answers will have been saved but answers to questions in the section being worked on at the time the test was interrupted may need to be re-entered, and also the most recent parts of an essay.</a:t>
            </a:r>
          </a:p>
          <a:p>
            <a:r>
              <a:rPr lang="en-GB" sz="2000" dirty="0" smtClean="0"/>
              <a:t>If the test is interrupted again alert the invigilator as there may be a problem with the set up of the test PC.</a:t>
            </a:r>
          </a:p>
          <a:p>
            <a:endParaRPr lang="en-GB" altLang="en-US" sz="2000" dirty="0" smtClean="0"/>
          </a:p>
        </p:txBody>
      </p:sp>
      <p:pic>
        <p:nvPicPr>
          <p:cNvPr id="95236" name="Picture 4"/>
          <p:cNvPicPr>
            <a:picLocks noChangeAspect="1" noChangeArrowheads="1"/>
          </p:cNvPicPr>
          <p:nvPr/>
        </p:nvPicPr>
        <p:blipFill>
          <a:blip r:embed="rId3" cstate="print"/>
          <a:srcRect/>
          <a:stretch>
            <a:fillRect/>
          </a:stretch>
        </p:blipFill>
        <p:spPr bwMode="auto">
          <a:xfrm>
            <a:off x="2510624" y="1844824"/>
            <a:ext cx="4122752" cy="2232248"/>
          </a:xfrm>
          <a:prstGeom prst="rect">
            <a:avLst/>
          </a:prstGeom>
          <a:noFill/>
          <a:ln>
            <a:solidFill>
              <a:schemeClr val="tx1"/>
            </a:solidFill>
          </a:ln>
        </p:spPr>
      </p:pic>
    </p:spTree>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p:cNvSpPr>
            <a:spLocks noGrp="1"/>
          </p:cNvSpPr>
          <p:nvPr>
            <p:ph idx="1"/>
          </p:nvPr>
        </p:nvSpPr>
        <p:spPr>
          <a:xfrm>
            <a:off x="428625" y="2428875"/>
            <a:ext cx="8229600" cy="2525713"/>
          </a:xfrm>
        </p:spPr>
        <p:txBody>
          <a:bodyPr/>
          <a:lstStyle/>
          <a:p>
            <a:pPr algn="ctr" eaLnBrk="1" hangingPunct="1">
              <a:buFont typeface="Arial" charset="0"/>
              <a:buNone/>
            </a:pPr>
            <a:r>
              <a:rPr lang="en-GB" sz="6600" dirty="0" smtClean="0">
                <a:solidFill>
                  <a:srgbClr val="002060"/>
                </a:solidFill>
              </a:rPr>
              <a:t>Good luck!</a:t>
            </a:r>
            <a:endParaRPr lang="en-US" sz="6600" dirty="0" smtClean="0">
              <a:solidFill>
                <a:srgbClr val="002060"/>
              </a:solidFill>
            </a:endParaRP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print"/>
          <a:srcRect/>
          <a:stretch>
            <a:fillRect/>
          </a:stretch>
        </p:blipFill>
        <p:spPr bwMode="auto">
          <a:xfrm>
            <a:off x="252000" y="1412776"/>
            <a:ext cx="8640000" cy="4860000"/>
          </a:xfrm>
          <a:prstGeom prst="rect">
            <a:avLst/>
          </a:prstGeom>
          <a:noFill/>
          <a:ln w="9525">
            <a:solidFill>
              <a:schemeClr val="tx1"/>
            </a:solidFill>
            <a:miter lim="800000"/>
            <a:headEnd/>
            <a:tailEnd/>
          </a:ln>
        </p:spPr>
      </p:pic>
      <p:sp>
        <p:nvSpPr>
          <p:cNvPr id="13314" name="Title 1"/>
          <p:cNvSpPr>
            <a:spLocks noGrp="1"/>
          </p:cNvSpPr>
          <p:nvPr>
            <p:ph type="title"/>
          </p:nvPr>
        </p:nvSpPr>
        <p:spPr/>
        <p:txBody>
          <a:bodyPr/>
          <a:lstStyle/>
          <a:p>
            <a:r>
              <a:rPr lang="en-GB" dirty="0" smtClean="0"/>
              <a:t>After The Login Page</a:t>
            </a:r>
          </a:p>
        </p:txBody>
      </p:sp>
      <p:sp>
        <p:nvSpPr>
          <p:cNvPr id="13317" name="Rectangle 4"/>
          <p:cNvSpPr>
            <a:spLocks noChangeArrowheads="1"/>
          </p:cNvSpPr>
          <p:nvPr/>
        </p:nvSpPr>
        <p:spPr bwMode="auto">
          <a:xfrm>
            <a:off x="1331912" y="4077072"/>
            <a:ext cx="6480175" cy="2031325"/>
          </a:xfrm>
          <a:prstGeom prst="rect">
            <a:avLst/>
          </a:prstGeom>
          <a:solidFill>
            <a:schemeClr val="accent1">
              <a:alpha val="20000"/>
            </a:schemeClr>
          </a:solidFill>
          <a:ln w="9525">
            <a:noFill/>
            <a:miter lim="800000"/>
            <a:headEnd/>
            <a:tailEnd/>
          </a:ln>
        </p:spPr>
        <p:txBody>
          <a:bodyPr>
            <a:spAutoFit/>
          </a:bodyPr>
          <a:lstStyle/>
          <a:p>
            <a:r>
              <a:rPr lang="en-GB" dirty="0" smtClean="0">
                <a:solidFill>
                  <a:srgbClr val="002060"/>
                </a:solidFill>
              </a:rPr>
              <a:t>The invigilator may have already clicked past this page in which case you will not see it. </a:t>
            </a:r>
          </a:p>
          <a:p>
            <a:endParaRPr lang="en-GB" dirty="0" smtClean="0">
              <a:solidFill>
                <a:srgbClr val="002060"/>
              </a:solidFill>
            </a:endParaRPr>
          </a:p>
          <a:p>
            <a:r>
              <a:rPr lang="en-GB" dirty="0" smtClean="0">
                <a:solidFill>
                  <a:srgbClr val="002060"/>
                </a:solidFill>
              </a:rPr>
              <a:t>If you see it, the test name will be different and the number shown should be 1. If it is not 1, alert the invigilator.</a:t>
            </a:r>
          </a:p>
          <a:p>
            <a:endParaRPr lang="en-GB" dirty="0" smtClean="0">
              <a:solidFill>
                <a:srgbClr val="002060"/>
              </a:solidFill>
            </a:endParaRPr>
          </a:p>
          <a:p>
            <a:r>
              <a:rPr lang="en-GB" dirty="0" smtClean="0">
                <a:solidFill>
                  <a:srgbClr val="002060"/>
                </a:solidFill>
              </a:rPr>
              <a:t>Only click </a:t>
            </a:r>
            <a:r>
              <a:rPr lang="en-GB" dirty="0">
                <a:solidFill>
                  <a:srgbClr val="002060"/>
                </a:solidFill>
              </a:rPr>
              <a:t>on </a:t>
            </a:r>
            <a:r>
              <a:rPr lang="en-GB" dirty="0" smtClean="0">
                <a:solidFill>
                  <a:srgbClr val="002060"/>
                </a:solidFill>
              </a:rPr>
              <a:t>“start” </a:t>
            </a:r>
            <a:r>
              <a:rPr lang="en-GB" dirty="0">
                <a:solidFill>
                  <a:srgbClr val="002060"/>
                </a:solidFill>
              </a:rPr>
              <a:t>when told to do so by the invigilator</a:t>
            </a:r>
            <a:r>
              <a:rPr lang="en-GB" dirty="0" smtClean="0">
                <a:solidFill>
                  <a:srgbClr val="002060"/>
                </a:solidFill>
              </a:rPr>
              <a:t>.</a:t>
            </a: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dirty="0" smtClean="0"/>
              <a:t>Welcome Screen</a:t>
            </a:r>
          </a:p>
        </p:txBody>
      </p:sp>
      <p:sp>
        <p:nvSpPr>
          <p:cNvPr id="16387" name="Content Placeholder 2"/>
          <p:cNvSpPr>
            <a:spLocks noGrp="1"/>
          </p:cNvSpPr>
          <p:nvPr>
            <p:ph idx="1"/>
          </p:nvPr>
        </p:nvSpPr>
        <p:spPr/>
        <p:txBody>
          <a:bodyPr/>
          <a:lstStyle/>
          <a:p>
            <a:endParaRPr lang="en-GB" dirty="0" smtClean="0"/>
          </a:p>
        </p:txBody>
      </p:sp>
      <p:pic>
        <p:nvPicPr>
          <p:cNvPr id="16388" name="Picture 2"/>
          <p:cNvPicPr>
            <a:picLocks noChangeAspect="1" noChangeArrowheads="1"/>
          </p:cNvPicPr>
          <p:nvPr/>
        </p:nvPicPr>
        <p:blipFill>
          <a:blip r:embed="rId3" cstate="print"/>
          <a:srcRect/>
          <a:stretch>
            <a:fillRect/>
          </a:stretch>
        </p:blipFill>
        <p:spPr bwMode="auto">
          <a:xfrm>
            <a:off x="250825" y="1484313"/>
            <a:ext cx="8640763" cy="4860925"/>
          </a:xfrm>
          <a:prstGeom prst="rect">
            <a:avLst/>
          </a:prstGeom>
          <a:noFill/>
          <a:ln w="9525">
            <a:solidFill>
              <a:schemeClr val="tx1"/>
            </a:solidFill>
            <a:miter lim="800000"/>
            <a:headEnd/>
            <a:tailEnd/>
          </a:ln>
        </p:spPr>
      </p:pic>
      <p:sp>
        <p:nvSpPr>
          <p:cNvPr id="16389" name="Rectangle 4"/>
          <p:cNvSpPr>
            <a:spLocks noChangeArrowheads="1"/>
          </p:cNvSpPr>
          <p:nvPr/>
        </p:nvSpPr>
        <p:spPr bwMode="auto">
          <a:xfrm>
            <a:off x="1331913" y="4941888"/>
            <a:ext cx="6480175" cy="1200150"/>
          </a:xfrm>
          <a:prstGeom prst="rect">
            <a:avLst/>
          </a:prstGeom>
          <a:solidFill>
            <a:schemeClr val="accent1">
              <a:alpha val="20000"/>
            </a:schemeClr>
          </a:solidFill>
          <a:ln w="9525">
            <a:noFill/>
            <a:miter lim="800000"/>
            <a:headEnd/>
            <a:tailEnd/>
          </a:ln>
        </p:spPr>
        <p:txBody>
          <a:bodyPr>
            <a:spAutoFit/>
          </a:bodyPr>
          <a:lstStyle/>
          <a:p>
            <a:r>
              <a:rPr lang="en-GB" dirty="0" smtClean="0">
                <a:solidFill>
                  <a:srgbClr val="002060"/>
                </a:solidFill>
              </a:rPr>
              <a:t>Displayed before </a:t>
            </a:r>
            <a:r>
              <a:rPr lang="en-GB" dirty="0">
                <a:solidFill>
                  <a:srgbClr val="002060"/>
                </a:solidFill>
              </a:rPr>
              <a:t>you start the test, the actual appearance in your test will be slightly different.</a:t>
            </a:r>
          </a:p>
          <a:p>
            <a:endParaRPr lang="en-GB" dirty="0">
              <a:solidFill>
                <a:srgbClr val="002060"/>
              </a:solidFill>
            </a:endParaRPr>
          </a:p>
          <a:p>
            <a:r>
              <a:rPr lang="en-GB" dirty="0">
                <a:solidFill>
                  <a:srgbClr val="002060"/>
                </a:solidFill>
              </a:rPr>
              <a:t>Only click on “continue” when told to do so by the invigilator.</a:t>
            </a:r>
            <a:endParaRPr lang="en-GB" dirty="0"/>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p:nvPr>
        </p:nvSpPr>
        <p:spPr/>
        <p:txBody>
          <a:bodyPr/>
          <a:lstStyle/>
          <a:p>
            <a:r>
              <a:rPr lang="en-GB" dirty="0" smtClean="0"/>
              <a:t>Candidate Details</a:t>
            </a:r>
          </a:p>
        </p:txBody>
      </p:sp>
      <p:pic>
        <p:nvPicPr>
          <p:cNvPr id="8" name="Picture 5"/>
          <p:cNvPicPr>
            <a:picLocks noChangeAspect="1" noChangeArrowheads="1"/>
          </p:cNvPicPr>
          <p:nvPr/>
        </p:nvPicPr>
        <p:blipFill>
          <a:blip r:embed="rId3" cstate="print"/>
          <a:srcRect/>
          <a:stretch>
            <a:fillRect/>
          </a:stretch>
        </p:blipFill>
        <p:spPr bwMode="auto">
          <a:xfrm>
            <a:off x="252000" y="1484784"/>
            <a:ext cx="8640000" cy="4860000"/>
          </a:xfrm>
          <a:prstGeom prst="rect">
            <a:avLst/>
          </a:prstGeom>
          <a:noFill/>
          <a:ln w="9525">
            <a:solidFill>
              <a:schemeClr val="tx1"/>
            </a:solidFill>
            <a:miter lim="800000"/>
            <a:headEnd/>
            <a:tailEnd/>
          </a:ln>
        </p:spPr>
      </p:pic>
      <p:sp>
        <p:nvSpPr>
          <p:cNvPr id="9" name="TextBox 7"/>
          <p:cNvSpPr txBox="1">
            <a:spLocks noChangeArrowheads="1"/>
          </p:cNvSpPr>
          <p:nvPr/>
        </p:nvSpPr>
        <p:spPr bwMode="auto">
          <a:xfrm>
            <a:off x="3132138" y="1628775"/>
            <a:ext cx="5040312" cy="3693319"/>
          </a:xfrm>
          <a:prstGeom prst="rect">
            <a:avLst/>
          </a:prstGeom>
          <a:solidFill>
            <a:schemeClr val="accent1">
              <a:alpha val="20000"/>
            </a:schemeClr>
          </a:solidFill>
          <a:ln w="9525">
            <a:noFill/>
            <a:miter lim="800000"/>
            <a:headEnd/>
            <a:tailEnd/>
          </a:ln>
        </p:spPr>
        <p:txBody>
          <a:bodyPr>
            <a:spAutoFit/>
          </a:bodyPr>
          <a:lstStyle/>
          <a:p>
            <a:r>
              <a:rPr lang="en-GB" dirty="0">
                <a:solidFill>
                  <a:srgbClr val="002060"/>
                </a:solidFill>
              </a:rPr>
              <a:t>Carefully complete this section with information about yourself, it cannot be changed later.</a:t>
            </a:r>
          </a:p>
          <a:p>
            <a:endParaRPr lang="en-GB" dirty="0">
              <a:solidFill>
                <a:srgbClr val="002060"/>
              </a:solidFill>
            </a:endParaRPr>
          </a:p>
          <a:p>
            <a:r>
              <a:rPr lang="en-GB" dirty="0">
                <a:solidFill>
                  <a:srgbClr val="002060"/>
                </a:solidFill>
              </a:rPr>
              <a:t>The invigilator will instruct you how to fill in </a:t>
            </a:r>
            <a:r>
              <a:rPr lang="en-GB" dirty="0" smtClean="0">
                <a:solidFill>
                  <a:srgbClr val="002060"/>
                </a:solidFill>
              </a:rPr>
              <a:t>your identification details, test location &amp; invigilator in charge fields.</a:t>
            </a:r>
            <a:endParaRPr lang="en-GB" dirty="0">
              <a:solidFill>
                <a:srgbClr val="002060"/>
              </a:solidFill>
            </a:endParaRPr>
          </a:p>
          <a:p>
            <a:endParaRPr lang="en-GB" dirty="0">
              <a:solidFill>
                <a:srgbClr val="002060"/>
              </a:solidFill>
            </a:endParaRPr>
          </a:p>
          <a:p>
            <a:r>
              <a:rPr lang="en-GB" dirty="0">
                <a:solidFill>
                  <a:srgbClr val="002060"/>
                </a:solidFill>
              </a:rPr>
              <a:t>There may be </a:t>
            </a:r>
            <a:r>
              <a:rPr lang="en-GB" dirty="0" smtClean="0">
                <a:solidFill>
                  <a:srgbClr val="002060"/>
                </a:solidFill>
              </a:rPr>
              <a:t>other fields</a:t>
            </a:r>
            <a:r>
              <a:rPr lang="en-GB" dirty="0">
                <a:solidFill>
                  <a:srgbClr val="002060"/>
                </a:solidFill>
              </a:rPr>
              <a:t>, if there are the invigilator will instruct you how to fill them in</a:t>
            </a:r>
            <a:r>
              <a:rPr lang="en-GB" dirty="0" smtClean="0">
                <a:solidFill>
                  <a:srgbClr val="002060"/>
                </a:solidFill>
              </a:rPr>
              <a:t>.</a:t>
            </a:r>
          </a:p>
          <a:p>
            <a:endParaRPr lang="en-GB" dirty="0">
              <a:solidFill>
                <a:srgbClr val="002060"/>
              </a:solidFill>
            </a:endParaRPr>
          </a:p>
          <a:p>
            <a:r>
              <a:rPr lang="en-GB" dirty="0" smtClean="0">
                <a:solidFill>
                  <a:srgbClr val="002060"/>
                </a:solidFill>
              </a:rPr>
              <a:t>To take the test you must agree to the data privacy policy &amp; conditions for taking the test by selecting “I agree” from the drop down.</a:t>
            </a:r>
            <a:endParaRPr lang="en-GB" dirty="0">
              <a:solidFill>
                <a:srgbClr val="002060"/>
              </a:solidFill>
            </a:endParaRPr>
          </a:p>
        </p:txBody>
      </p:sp>
      <p:sp>
        <p:nvSpPr>
          <p:cNvPr id="10" name="TextBox 7"/>
          <p:cNvSpPr txBox="1">
            <a:spLocks noChangeArrowheads="1"/>
          </p:cNvSpPr>
          <p:nvPr/>
        </p:nvSpPr>
        <p:spPr bwMode="auto">
          <a:xfrm>
            <a:off x="107504" y="5445224"/>
            <a:ext cx="8928992" cy="1200329"/>
          </a:xfrm>
          <a:prstGeom prst="rect">
            <a:avLst/>
          </a:prstGeom>
          <a:solidFill>
            <a:schemeClr val="accent1">
              <a:alpha val="20000"/>
            </a:schemeClr>
          </a:solidFill>
          <a:ln w="9525">
            <a:noFill/>
            <a:miter lim="800000"/>
            <a:headEnd/>
            <a:tailEnd/>
          </a:ln>
        </p:spPr>
        <p:txBody>
          <a:bodyPr wrap="square">
            <a:spAutoFit/>
          </a:bodyPr>
          <a:lstStyle/>
          <a:p>
            <a:r>
              <a:rPr lang="en-GB" dirty="0" smtClean="0">
                <a:solidFill>
                  <a:srgbClr val="FF0000"/>
                </a:solidFill>
              </a:rPr>
              <a:t>Move </a:t>
            </a:r>
            <a:r>
              <a:rPr lang="en-GB" dirty="0">
                <a:solidFill>
                  <a:srgbClr val="FF0000"/>
                </a:solidFill>
              </a:rPr>
              <a:t>the keyboard out of the way, </a:t>
            </a:r>
            <a:r>
              <a:rPr lang="en-GB" dirty="0" smtClean="0">
                <a:solidFill>
                  <a:srgbClr val="FF0000"/>
                </a:solidFill>
              </a:rPr>
              <a:t>only the mouse is needed until you reach the Writing test. </a:t>
            </a:r>
            <a:r>
              <a:rPr lang="en-GB" dirty="0">
                <a:solidFill>
                  <a:srgbClr val="FF0000"/>
                </a:solidFill>
              </a:rPr>
              <a:t>Especially do not press the “special”  keys (CTRL, ALT, Win etc</a:t>
            </a:r>
            <a:r>
              <a:rPr lang="en-GB" dirty="0" smtClean="0">
                <a:solidFill>
                  <a:srgbClr val="FF0000"/>
                </a:solidFill>
              </a:rPr>
              <a:t>.).</a:t>
            </a:r>
          </a:p>
          <a:p>
            <a:endParaRPr lang="en-GB" dirty="0">
              <a:solidFill>
                <a:srgbClr val="002060"/>
              </a:solidFill>
            </a:endParaRPr>
          </a:p>
          <a:p>
            <a:r>
              <a:rPr lang="en-GB" b="1" dirty="0">
                <a:solidFill>
                  <a:srgbClr val="FF0000"/>
                </a:solidFill>
              </a:rPr>
              <a:t>WAIT </a:t>
            </a:r>
            <a:r>
              <a:rPr lang="en-GB" dirty="0">
                <a:solidFill>
                  <a:srgbClr val="FF0000"/>
                </a:solidFill>
              </a:rPr>
              <a:t>for the invigilator to check your </a:t>
            </a:r>
            <a:r>
              <a:rPr lang="en-GB" dirty="0" smtClean="0">
                <a:solidFill>
                  <a:srgbClr val="FF0000"/>
                </a:solidFill>
              </a:rPr>
              <a:t>details, click </a:t>
            </a:r>
            <a:r>
              <a:rPr lang="en-GB" dirty="0">
                <a:solidFill>
                  <a:srgbClr val="FF0000"/>
                </a:solidFill>
              </a:rPr>
              <a:t>on “continue” when told to do </a:t>
            </a:r>
            <a:r>
              <a:rPr lang="en-GB" dirty="0" smtClean="0">
                <a:solidFill>
                  <a:srgbClr val="FF0000"/>
                </a:solidFill>
              </a:rPr>
              <a:t>so</a:t>
            </a:r>
            <a:r>
              <a:rPr lang="en-GB" dirty="0">
                <a:solidFill>
                  <a:srgbClr val="FF0000"/>
                </a:solidFill>
              </a:rPr>
              <a:t>.</a:t>
            </a:r>
            <a:endParaRPr lang="en-GB" dirty="0"/>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dirty="0" smtClean="0"/>
              <a:t>Part 1 Information</a:t>
            </a:r>
          </a:p>
        </p:txBody>
      </p:sp>
      <p:sp>
        <p:nvSpPr>
          <p:cNvPr id="28675" name="Content Placeholder 2"/>
          <p:cNvSpPr>
            <a:spLocks noGrp="1"/>
          </p:cNvSpPr>
          <p:nvPr>
            <p:ph idx="1"/>
          </p:nvPr>
        </p:nvSpPr>
        <p:spPr/>
        <p:txBody>
          <a:bodyPr/>
          <a:lstStyle/>
          <a:p>
            <a:endParaRPr lang="en-GB" dirty="0" smtClean="0"/>
          </a:p>
        </p:txBody>
      </p:sp>
      <p:pic>
        <p:nvPicPr>
          <p:cNvPr id="28676" name="Picture 2"/>
          <p:cNvPicPr>
            <a:picLocks noChangeAspect="1" noChangeArrowheads="1"/>
          </p:cNvPicPr>
          <p:nvPr/>
        </p:nvPicPr>
        <p:blipFill>
          <a:blip r:embed="rId3" cstate="print"/>
          <a:srcRect/>
          <a:stretch>
            <a:fillRect/>
          </a:stretch>
        </p:blipFill>
        <p:spPr bwMode="auto">
          <a:xfrm>
            <a:off x="252413" y="1484313"/>
            <a:ext cx="8639175" cy="4860925"/>
          </a:xfrm>
          <a:prstGeom prst="rect">
            <a:avLst/>
          </a:prstGeom>
          <a:noFill/>
          <a:ln w="9525">
            <a:solidFill>
              <a:schemeClr val="tx1"/>
            </a:solidFill>
            <a:miter lim="800000"/>
            <a:headEnd/>
            <a:tailEnd/>
          </a:ln>
        </p:spPr>
      </p:pic>
      <p:sp>
        <p:nvSpPr>
          <p:cNvPr id="28677" name="TextBox 4"/>
          <p:cNvSpPr txBox="1">
            <a:spLocks noChangeArrowheads="1"/>
          </p:cNvSpPr>
          <p:nvPr/>
        </p:nvSpPr>
        <p:spPr bwMode="auto">
          <a:xfrm>
            <a:off x="4572000" y="1989138"/>
            <a:ext cx="3600450" cy="922337"/>
          </a:xfrm>
          <a:prstGeom prst="rect">
            <a:avLst/>
          </a:prstGeom>
          <a:solidFill>
            <a:schemeClr val="accent1">
              <a:alpha val="20000"/>
            </a:schemeClr>
          </a:solidFill>
          <a:ln w="9525">
            <a:noFill/>
            <a:miter lim="800000"/>
            <a:headEnd/>
            <a:tailEnd/>
          </a:ln>
        </p:spPr>
        <p:txBody>
          <a:bodyPr>
            <a:spAutoFit/>
          </a:bodyPr>
          <a:lstStyle/>
          <a:p>
            <a:r>
              <a:rPr lang="en-GB" dirty="0">
                <a:solidFill>
                  <a:srgbClr val="002060"/>
                </a:solidFill>
              </a:rPr>
              <a:t>Click on “continue” (screen bottom </a:t>
            </a:r>
            <a:r>
              <a:rPr lang="en-GB" dirty="0" smtClean="0">
                <a:solidFill>
                  <a:srgbClr val="002060"/>
                </a:solidFill>
              </a:rPr>
              <a:t>right) </a:t>
            </a:r>
            <a:r>
              <a:rPr lang="en-GB" dirty="0">
                <a:solidFill>
                  <a:srgbClr val="002060"/>
                </a:solidFill>
              </a:rPr>
              <a:t>to move forward in the test.</a:t>
            </a: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dirty="0" smtClean="0"/>
              <a:t>Reading Test Information</a:t>
            </a:r>
          </a:p>
        </p:txBody>
      </p:sp>
      <p:sp>
        <p:nvSpPr>
          <p:cNvPr id="30723" name="Content Placeholder 2"/>
          <p:cNvSpPr>
            <a:spLocks noGrp="1"/>
          </p:cNvSpPr>
          <p:nvPr>
            <p:ph idx="1"/>
          </p:nvPr>
        </p:nvSpPr>
        <p:spPr/>
        <p:txBody>
          <a:bodyPr/>
          <a:lstStyle/>
          <a:p>
            <a:endParaRPr lang="en-GB" dirty="0" smtClean="0"/>
          </a:p>
        </p:txBody>
      </p:sp>
      <p:pic>
        <p:nvPicPr>
          <p:cNvPr id="30724" name="Picture 2"/>
          <p:cNvPicPr>
            <a:picLocks noChangeAspect="1" noChangeArrowheads="1"/>
          </p:cNvPicPr>
          <p:nvPr/>
        </p:nvPicPr>
        <p:blipFill>
          <a:blip r:embed="rId3" cstate="print"/>
          <a:srcRect/>
          <a:stretch>
            <a:fillRect/>
          </a:stretch>
        </p:blipFill>
        <p:spPr bwMode="auto">
          <a:xfrm>
            <a:off x="252413" y="1484313"/>
            <a:ext cx="8639175" cy="4860925"/>
          </a:xfrm>
          <a:prstGeom prst="rect">
            <a:avLst/>
          </a:prstGeom>
          <a:noFill/>
          <a:ln w="9525">
            <a:solidFill>
              <a:schemeClr val="tx1"/>
            </a:solidFill>
            <a:miter lim="800000"/>
            <a:headEnd/>
            <a:tailEnd/>
          </a:ln>
        </p:spPr>
      </p:pic>
      <p:sp>
        <p:nvSpPr>
          <p:cNvPr id="30725" name="TextBox 4"/>
          <p:cNvSpPr txBox="1">
            <a:spLocks noChangeArrowheads="1"/>
          </p:cNvSpPr>
          <p:nvPr/>
        </p:nvSpPr>
        <p:spPr bwMode="auto">
          <a:xfrm>
            <a:off x="4140200" y="1628775"/>
            <a:ext cx="3744913" cy="4524375"/>
          </a:xfrm>
          <a:prstGeom prst="rect">
            <a:avLst/>
          </a:prstGeom>
          <a:solidFill>
            <a:schemeClr val="accent1">
              <a:alpha val="20000"/>
            </a:schemeClr>
          </a:solidFill>
          <a:ln w="9525">
            <a:noFill/>
            <a:miter lim="800000"/>
            <a:headEnd/>
            <a:tailEnd/>
          </a:ln>
        </p:spPr>
        <p:txBody>
          <a:bodyPr>
            <a:spAutoFit/>
          </a:bodyPr>
          <a:lstStyle/>
          <a:p>
            <a:r>
              <a:rPr lang="en-GB" dirty="0">
                <a:solidFill>
                  <a:srgbClr val="002060"/>
                </a:solidFill>
              </a:rPr>
              <a:t>1 hour 15 minutes to complete the reading test.</a:t>
            </a:r>
          </a:p>
          <a:p>
            <a:endParaRPr lang="en-GB" dirty="0">
              <a:solidFill>
                <a:srgbClr val="002060"/>
              </a:solidFill>
            </a:endParaRPr>
          </a:p>
          <a:p>
            <a:r>
              <a:rPr lang="en-GB" dirty="0">
                <a:solidFill>
                  <a:srgbClr val="002060"/>
                </a:solidFill>
              </a:rPr>
              <a:t>5 reading test sections which get progressively harder.</a:t>
            </a:r>
          </a:p>
          <a:p>
            <a:endParaRPr lang="en-GB" dirty="0">
              <a:solidFill>
                <a:srgbClr val="002060"/>
              </a:solidFill>
            </a:endParaRPr>
          </a:p>
          <a:p>
            <a:r>
              <a:rPr lang="en-GB" dirty="0">
                <a:solidFill>
                  <a:srgbClr val="FF0000"/>
                </a:solidFill>
              </a:rPr>
              <a:t>When you finish a section you cannot return, make sure you have answered all the questions in all the tasks in the section.</a:t>
            </a:r>
          </a:p>
          <a:p>
            <a:endParaRPr lang="en-GB" dirty="0">
              <a:solidFill>
                <a:srgbClr val="FF0000"/>
              </a:solidFill>
            </a:endParaRPr>
          </a:p>
          <a:p>
            <a:r>
              <a:rPr lang="en-GB" dirty="0">
                <a:solidFill>
                  <a:srgbClr val="FF0000"/>
                </a:solidFill>
              </a:rPr>
              <a:t>Do not use the keyboard in this test.</a:t>
            </a:r>
          </a:p>
          <a:p>
            <a:endParaRPr lang="en-GB" dirty="0">
              <a:solidFill>
                <a:srgbClr val="002060"/>
              </a:solidFill>
            </a:endParaRPr>
          </a:p>
          <a:p>
            <a:r>
              <a:rPr lang="en-GB" dirty="0">
                <a:solidFill>
                  <a:srgbClr val="002060"/>
                </a:solidFill>
              </a:rPr>
              <a:t>Click on “continue” (screen bottom </a:t>
            </a:r>
            <a:r>
              <a:rPr lang="en-GB" dirty="0" smtClean="0">
                <a:solidFill>
                  <a:srgbClr val="002060"/>
                </a:solidFill>
              </a:rPr>
              <a:t>right) </a:t>
            </a:r>
            <a:r>
              <a:rPr lang="en-GB" dirty="0">
                <a:solidFill>
                  <a:srgbClr val="002060"/>
                </a:solidFill>
              </a:rPr>
              <a:t>to move forward in the test.</a:t>
            </a:r>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8222</TotalTime>
  <Words>2984</Words>
  <Application>Microsoft Office PowerPoint</Application>
  <PresentationFormat>On-screen Show (4:3)</PresentationFormat>
  <Paragraphs>404</Paragraphs>
  <Slides>48</Slides>
  <Notes>48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  Taking the  Password Skills  Test </vt:lpstr>
      <vt:lpstr>Overall Structure</vt:lpstr>
      <vt:lpstr>Login Page</vt:lpstr>
      <vt:lpstr>Tests Remaining Page</vt:lpstr>
      <vt:lpstr>After The Login Page</vt:lpstr>
      <vt:lpstr>Welcome Screen</vt:lpstr>
      <vt:lpstr>Candidate Details</vt:lpstr>
      <vt:lpstr>Part 1 Information</vt:lpstr>
      <vt:lpstr>Reading Test Information</vt:lpstr>
      <vt:lpstr>Five Reading Test Sections</vt:lpstr>
      <vt:lpstr>Example - Reading Section 1</vt:lpstr>
      <vt:lpstr>Reading Section 1</vt:lpstr>
      <vt:lpstr>End of Reading Section 1</vt:lpstr>
      <vt:lpstr>Reading Section 2</vt:lpstr>
      <vt:lpstr>Reading Section 3</vt:lpstr>
      <vt:lpstr>Reading Section 4</vt:lpstr>
      <vt:lpstr>Reading Section 5</vt:lpstr>
      <vt:lpstr>Writing Test Information</vt:lpstr>
      <vt:lpstr>Writing Section</vt:lpstr>
      <vt:lpstr>End of Part 1</vt:lpstr>
      <vt:lpstr>Exit</vt:lpstr>
      <vt:lpstr>Login Page</vt:lpstr>
      <vt:lpstr>After The Login Page</vt:lpstr>
      <vt:lpstr>Welcome Screen</vt:lpstr>
      <vt:lpstr>Candidates Details</vt:lpstr>
      <vt:lpstr>Part 2 Information</vt:lpstr>
      <vt:lpstr>Listening Test Information</vt:lpstr>
      <vt:lpstr>Five Listening Test Sections</vt:lpstr>
      <vt:lpstr>Listening Section 1 Task Start</vt:lpstr>
      <vt:lpstr>Listening Section 1 Task Middle</vt:lpstr>
      <vt:lpstr>Listening Section 1 Task End</vt:lpstr>
      <vt:lpstr>End of Listening Section 1</vt:lpstr>
      <vt:lpstr>Listening Section 2</vt:lpstr>
      <vt:lpstr>Listening Section 3</vt:lpstr>
      <vt:lpstr>Listening Section 4</vt:lpstr>
      <vt:lpstr>Listening Section 5</vt:lpstr>
      <vt:lpstr>Speaking Test Information</vt:lpstr>
      <vt:lpstr>Five Speaking Test Sections</vt:lpstr>
      <vt:lpstr>Speaking Test Section 1</vt:lpstr>
      <vt:lpstr>Speaking Test Section 2</vt:lpstr>
      <vt:lpstr>Speaking Test Section 3</vt:lpstr>
      <vt:lpstr>Speaking Test Section 4</vt:lpstr>
      <vt:lpstr>Speaking Test Section 5</vt:lpstr>
      <vt:lpstr>End Of Part 2</vt:lpstr>
      <vt:lpstr>Exit</vt:lpstr>
      <vt:lpstr>Password Test Security</vt:lpstr>
      <vt:lpstr>Password Test Security</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the Password Test</dc:title>
  <dc:creator>Caroline</dc:creator>
  <cp:lastModifiedBy>Alan Baldock</cp:lastModifiedBy>
  <cp:revision>254</cp:revision>
  <dcterms:created xsi:type="dcterms:W3CDTF">2008-11-27T15:32:07Z</dcterms:created>
  <dcterms:modified xsi:type="dcterms:W3CDTF">2017-03-23T16:14:28Z</dcterms:modified>
</cp:coreProperties>
</file>